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2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  <p:sldMasterId id="2147483712" r:id="rId3"/>
  </p:sldMasterIdLst>
  <p:notesMasterIdLst>
    <p:notesMasterId r:id="rId57"/>
  </p:notesMasterIdLst>
  <p:sldIdLst>
    <p:sldId id="2145706735" r:id="rId4"/>
    <p:sldId id="2145706736" r:id="rId5"/>
    <p:sldId id="2145706737" r:id="rId6"/>
    <p:sldId id="2145706738" r:id="rId7"/>
    <p:sldId id="2145706739" r:id="rId8"/>
    <p:sldId id="2145706740" r:id="rId9"/>
    <p:sldId id="2145706742" r:id="rId10"/>
    <p:sldId id="2145706741" r:id="rId11"/>
    <p:sldId id="2145706743" r:id="rId12"/>
    <p:sldId id="2145706744" r:id="rId13"/>
    <p:sldId id="2145706746" r:id="rId14"/>
    <p:sldId id="2145706748" r:id="rId15"/>
    <p:sldId id="2145706749" r:id="rId16"/>
    <p:sldId id="2145706750" r:id="rId17"/>
    <p:sldId id="2145706751" r:id="rId18"/>
    <p:sldId id="2145706753" r:id="rId19"/>
    <p:sldId id="2145706752" r:id="rId20"/>
    <p:sldId id="2145706754" r:id="rId21"/>
    <p:sldId id="2145706756" r:id="rId22"/>
    <p:sldId id="2145706757" r:id="rId23"/>
    <p:sldId id="2145706758" r:id="rId24"/>
    <p:sldId id="2145706762" r:id="rId25"/>
    <p:sldId id="2145706763" r:id="rId26"/>
    <p:sldId id="2145706764" r:id="rId27"/>
    <p:sldId id="2145706765" r:id="rId28"/>
    <p:sldId id="2145706766" r:id="rId29"/>
    <p:sldId id="2145706767" r:id="rId30"/>
    <p:sldId id="2145706770" r:id="rId31"/>
    <p:sldId id="2145706769" r:id="rId32"/>
    <p:sldId id="2145706775" r:id="rId33"/>
    <p:sldId id="2145706776" r:id="rId34"/>
    <p:sldId id="2145706777" r:id="rId35"/>
    <p:sldId id="2145706771" r:id="rId36"/>
    <p:sldId id="2145706773" r:id="rId37"/>
    <p:sldId id="2145706774" r:id="rId38"/>
    <p:sldId id="2145706791" r:id="rId39"/>
    <p:sldId id="2145706779" r:id="rId40"/>
    <p:sldId id="2145706781" r:id="rId41"/>
    <p:sldId id="2145706782" r:id="rId42"/>
    <p:sldId id="2145706783" r:id="rId43"/>
    <p:sldId id="2145706784" r:id="rId44"/>
    <p:sldId id="2145706785" r:id="rId45"/>
    <p:sldId id="2145706786" r:id="rId46"/>
    <p:sldId id="2145706787" r:id="rId47"/>
    <p:sldId id="2145706790" r:id="rId48"/>
    <p:sldId id="2145706788" r:id="rId49"/>
    <p:sldId id="2145706792" r:id="rId50"/>
    <p:sldId id="2145706667" r:id="rId51"/>
    <p:sldId id="2145706671" r:id="rId52"/>
    <p:sldId id="257" r:id="rId53"/>
    <p:sldId id="258" r:id="rId54"/>
    <p:sldId id="256" r:id="rId55"/>
    <p:sldId id="2145706789" r:id="rId56"/>
  </p:sldIdLst>
  <p:sldSz cx="12192000" cy="6858000"/>
  <p:notesSz cx="6889750" cy="10018713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621"/>
    <a:srgbClr val="F5F2ED"/>
    <a:srgbClr val="00578A"/>
    <a:srgbClr val="72A3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D70B714-9D7C-4D45-BA4B-E06CD0FDCFF0}" v="4" dt="2025-08-21T10:33:10.05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7" d="100"/>
          <a:sy n="57" d="100"/>
        </p:scale>
        <p:origin x="115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microsoft.com/office/2015/10/relationships/revisionInfo" Target="revisionInfo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ão Palma" userId="5b29969d-c75f-4795-a884-b8aa938f80d2" providerId="ADAL" clId="{AD70B714-9D7C-4D45-BA4B-E06CD0FDCFF0}"/>
    <pc:docChg chg="modSld">
      <pc:chgData name="João Palma" userId="5b29969d-c75f-4795-a884-b8aa938f80d2" providerId="ADAL" clId="{AD70B714-9D7C-4D45-BA4B-E06CD0FDCFF0}" dt="2025-08-21T10:33:10.052" v="3" actId="20577"/>
      <pc:docMkLst>
        <pc:docMk/>
      </pc:docMkLst>
      <pc:sldChg chg="modSp">
        <pc:chgData name="João Palma" userId="5b29969d-c75f-4795-a884-b8aa938f80d2" providerId="ADAL" clId="{AD70B714-9D7C-4D45-BA4B-E06CD0FDCFF0}" dt="2025-08-21T10:33:10.052" v="3" actId="20577"/>
        <pc:sldMkLst>
          <pc:docMk/>
          <pc:sldMk cId="4180798442" sldId="2145706737"/>
        </pc:sldMkLst>
        <pc:spChg chg="mod">
          <ac:chgData name="João Palma" userId="5b29969d-c75f-4795-a884-b8aa938f80d2" providerId="ADAL" clId="{AD70B714-9D7C-4D45-BA4B-E06CD0FDCFF0}" dt="2025-08-21T10:33:10.052" v="3" actId="20577"/>
          <ac:spMkLst>
            <pc:docMk/>
            <pc:sldMk cId="4180798442" sldId="2145706737"/>
            <ac:spMk id="5" creationId="{5C80733C-66F2-F720-69A2-BA5CE002CDC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5558" cy="502676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902597" y="0"/>
            <a:ext cx="2985558" cy="502676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91C802B2-83BE-422A-AECE-1025AA90AAB7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10275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8975" y="4821506"/>
            <a:ext cx="5511800" cy="3944868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516039"/>
            <a:ext cx="2985558" cy="50267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902597" y="9516039"/>
            <a:ext cx="2985558" cy="50267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3FE4CA61-C89E-4F1E-B19E-BEDEA726722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606464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Já temos um slide para introduzir o Seta Conecta 2025... Deixaria somente ele (15)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E4CA61-C89E-4F1E-B19E-BEDEA726722D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202585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0C51F1-6C21-83A9-9BCA-BD88096869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7306A7DB-CFBA-6C84-D145-2524B8B0A1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C1B315CF-B9FF-6690-05D1-A73490750B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FECHAMENTO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22D11819-B520-EB2A-88BF-522CFBE765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E4CA61-C89E-4F1E-B19E-BEDEA726722D}" type="slidenum">
              <a:rPr kumimoji="0" lang="pt-BR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pt-BR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72125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C354FA-0C76-C1BA-1A05-AEAF69B95F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F625E735-60D8-26A8-5ACF-F5620EC3394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88F52DBD-F7D2-7D25-C517-382DCC9ED6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FECHAMENTO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BAC5537-0091-3156-261B-AA19C61D11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E4CA61-C89E-4F1E-B19E-BEDEA726722D}" type="slidenum">
              <a:rPr kumimoji="0" lang="pt-BR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pt-BR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43995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DCDEAE-727F-5749-6E76-3D69BBED52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00288BA2-70C2-C884-5773-0EB0EBFE82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9C6EF9FB-07F4-BA97-05BE-03901FF94D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FECHAMENTO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FB58A4C-BF66-2979-53CE-AE12535424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E4CA61-C89E-4F1E-B19E-BEDEA726722D}" type="slidenum">
              <a:rPr kumimoji="0" lang="pt-BR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pt-BR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3318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https://forms.gle/uKvR7NF2vYCwn8qC6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4A66AF-9798-4448-842C-5C1431902F1E}" type="slidenum">
              <a:rPr lang="pt-BR" smtClean="0"/>
              <a:t>48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865034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https://forms.gle/uKvR7NF2vYCwn8qC6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4A66AF-9798-4448-842C-5C1431902F1E}" type="slidenum">
              <a:rPr lang="pt-BR" smtClean="0"/>
              <a:t>49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023122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https://forms.gle/uKvR7NF2vYCwn8qC6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4A66AF-9798-4448-842C-5C1431902F1E}" type="slidenum">
              <a:rPr lang="pt-BR" smtClean="0"/>
              <a:t>50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434147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https://forms.gle/uKvR7NF2vYCwn8qC6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4A66AF-9798-4448-842C-5C1431902F1E}" type="slidenum">
              <a:rPr lang="pt-BR" smtClean="0"/>
              <a:t>51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52938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4AF9EB-8EDA-4B67-941A-077440D40F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0195435A-A745-36F4-49DC-7F0B889629A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4581CC7C-6BC4-2600-142C-9E0FA23C84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https://forms.gle/uKvR7NF2vYCwn8qC6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9B7025D-8E7D-095F-4E55-52CA5C51A9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4A66AF-9798-4448-842C-5C1431902F1E}" type="slidenum">
              <a:rPr lang="pt-BR" smtClean="0"/>
              <a:t>53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720878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0EFC68-8228-821C-1D51-913870B243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97A59844-BDA6-3990-53CE-B70748F1F5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AC14D31F-1F3C-F85D-8BB4-9C4DBDF957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FECHAMENTO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8BFF918-B9EF-3EB4-41EF-82BB42F6CD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E4CA61-C89E-4F1E-B19E-BEDEA726722D}" type="slidenum">
              <a:rPr lang="pt-BR" smtClean="0"/>
              <a:t>37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623361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1DF759-4C34-54B3-00DC-2EE64C65CE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695DFBE9-C587-AD5B-3C60-C570CD23E9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7E0FECD4-16AB-DB74-01F0-33761AB08C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FECHAMENTO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2616E34-7A25-0066-4FE2-924AD9C3AB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E4CA61-C89E-4F1E-B19E-BEDEA726722D}" type="slidenum">
              <a:rPr lang="pt-BR" smtClean="0"/>
              <a:t>38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410428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E69F5C-AB63-28B3-5140-C9EA3AF2CE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30787C6B-7933-D1E4-5979-F3BFDD348AB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8277C283-05EF-78B1-C4E3-F20CE0C416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FECHAMENTO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FF9DEAC4-8EEF-AC92-42A6-5BF24F29125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E4CA61-C89E-4F1E-B19E-BEDEA726722D}" type="slidenum">
              <a:rPr lang="pt-BR" smtClean="0"/>
              <a:t>39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20422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933144-F087-66CC-E99C-C32E0BB44C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52F22F23-CC35-A7F1-3F85-225A6DF4D4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78CC145E-2E53-4287-2D8C-F718BE083C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FECHAMENTO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B4FD6E82-DE0C-5745-EEC3-16D74D99BF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E4CA61-C89E-4F1E-B19E-BEDEA726722D}" type="slidenum">
              <a:rPr lang="pt-BR" smtClean="0"/>
              <a:t>40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775897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D3D72A-EB41-7D9C-58FD-B8BB5B2574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2FF348D1-3526-2463-5817-C879E5E9B5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4F11D649-E1CD-B4AE-2F6B-315DCD821C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FECHAMENTO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8F1D87F9-BFBE-6B58-A17F-863E606845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E4CA61-C89E-4F1E-B19E-BEDEA726722D}" type="slidenum">
              <a:rPr lang="pt-BR" smtClean="0"/>
              <a:t>41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028464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5295BD-5C82-FDB0-E6E4-53462586DE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990272A7-B4BA-F073-8426-A8CEE1C66A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8E2481C2-136D-8F01-5129-3CB37241A7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FECHAMENTO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A48C4400-AA74-56D7-9663-A25B293627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E4CA61-C89E-4F1E-B19E-BEDEA726722D}" type="slidenum">
              <a:rPr kumimoji="0" lang="pt-BR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pt-BR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51604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BF62D0-715D-7C4D-14B5-E7555360F5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339A9BB0-8803-21DE-7FA0-C5B36D98AB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6606E3C0-1BF2-D51A-20A4-E2D4079247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FECHAMENTO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A8655F8-CF64-4531-B199-70BB380CE8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E4CA61-C89E-4F1E-B19E-BEDEA726722D}" type="slidenum">
              <a:rPr kumimoji="0" lang="pt-BR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pt-BR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68957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18CB7B-4AB4-5D30-9E61-8DBD18F506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00E1E8DD-0998-205B-F1E4-81BBA050AF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949FC262-A27F-BCEE-240C-7CD517480E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FECHAMENTO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4197F5A-56B1-BB2A-7265-2AD444C7FDD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E4CA61-C89E-4F1E-B19E-BEDEA726722D}" type="slidenum">
              <a:rPr kumimoji="0" lang="pt-BR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pt-BR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0277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cid:D5FF3D46-ECB8-4B2E-93A7-6C8D297CF301" TargetMode="External"/><Relationship Id="rId18" Type="http://schemas.openxmlformats.org/officeDocument/2006/relationships/image" Target="cid:9AB51D72-DD5A-420B-BD0C-77F53F3BCA56" TargetMode="External"/><Relationship Id="rId3" Type="http://schemas.openxmlformats.org/officeDocument/2006/relationships/image" Target="cid:4A142065-3BB9-4CB4-BF34-C64E9774F405" TargetMode="External"/><Relationship Id="rId21" Type="http://schemas.openxmlformats.org/officeDocument/2006/relationships/image" Target="../media/image19.png"/><Relationship Id="rId7" Type="http://schemas.openxmlformats.org/officeDocument/2006/relationships/image" Target="cid:838F180B-161B-4FB1-94AC-6FFA0DD806D6" TargetMode="External"/><Relationship Id="rId12" Type="http://schemas.openxmlformats.org/officeDocument/2006/relationships/image" Target="../media/image14.png"/><Relationship Id="rId17" Type="http://schemas.openxmlformats.org/officeDocument/2006/relationships/image" Target="../media/image17.png"/><Relationship Id="rId2" Type="http://schemas.openxmlformats.org/officeDocument/2006/relationships/image" Target="../media/image9.png"/><Relationship Id="rId16" Type="http://schemas.openxmlformats.org/officeDocument/2006/relationships/image" Target="cid:969F4677-8CC3-4CF2-A8D2-8B48BEB9B0B4" TargetMode="External"/><Relationship Id="rId20" Type="http://schemas.openxmlformats.org/officeDocument/2006/relationships/image" Target="cid:4D6C4420-CC53-4600-B521-10E6D1775FC0" TargetMode="External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1.png"/><Relationship Id="rId11" Type="http://schemas.openxmlformats.org/officeDocument/2006/relationships/image" Target="cid:F7507A25-D575-4EA3-9FF1-BDA19D09C797" TargetMode="External"/><Relationship Id="rId24" Type="http://schemas.openxmlformats.org/officeDocument/2006/relationships/image" Target="../media/image4.png"/><Relationship Id="rId5" Type="http://schemas.openxmlformats.org/officeDocument/2006/relationships/image" Target="cid:15740637-0D63-4F48-ADC4-62BF6D67828F" TargetMode="External"/><Relationship Id="rId15" Type="http://schemas.openxmlformats.org/officeDocument/2006/relationships/image" Target="../media/image16.png"/><Relationship Id="rId23" Type="http://schemas.openxmlformats.org/officeDocument/2006/relationships/image" Target="../media/image20.png"/><Relationship Id="rId10" Type="http://schemas.openxmlformats.org/officeDocument/2006/relationships/image" Target="../media/image13.png"/><Relationship Id="rId19" Type="http://schemas.openxmlformats.org/officeDocument/2006/relationships/image" Target="../media/image18.png"/><Relationship Id="rId4" Type="http://schemas.openxmlformats.org/officeDocument/2006/relationships/image" Target="../media/image10.png"/><Relationship Id="rId9" Type="http://schemas.openxmlformats.org/officeDocument/2006/relationships/image" Target="cid:3EA2C005-1FA6-4F3F-9CB0-6D2B6A778F84" TargetMode="External"/><Relationship Id="rId14" Type="http://schemas.openxmlformats.org/officeDocument/2006/relationships/image" Target="../media/image15.png"/><Relationship Id="rId22" Type="http://schemas.openxmlformats.org/officeDocument/2006/relationships/image" Target="cid:B269DB72-4168-4A4A-84C2-91F54BB7B476" TargetMode="External"/></Relationships>
</file>

<file path=ppt/slideLayouts/_rels/slideLayout5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etadg.com.br/" TargetMode="External"/><Relationship Id="rId13" Type="http://schemas.openxmlformats.org/officeDocument/2006/relationships/hyperlink" Target="https://www.instagram.com/seta.dg" TargetMode="External"/><Relationship Id="rId3" Type="http://schemas.openxmlformats.org/officeDocument/2006/relationships/image" Target="../media/image21.png"/><Relationship Id="rId7" Type="http://schemas.openxmlformats.org/officeDocument/2006/relationships/hyperlink" Target="mailto:contato@setadg.com.br" TargetMode="External"/><Relationship Id="rId12" Type="http://schemas.openxmlformats.org/officeDocument/2006/relationships/image" Target="../media/image27.svg"/><Relationship Id="rId2" Type="http://schemas.openxmlformats.org/officeDocument/2006/relationships/hyperlink" Target="https://www.facebook.com/setadg/" TargetMode="External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3.jpeg"/><Relationship Id="rId11" Type="http://schemas.openxmlformats.org/officeDocument/2006/relationships/image" Target="../media/image26.png"/><Relationship Id="rId5" Type="http://schemas.openxmlformats.org/officeDocument/2006/relationships/image" Target="../media/image22.png"/><Relationship Id="rId15" Type="http://schemas.openxmlformats.org/officeDocument/2006/relationships/image" Target="../media/image4.png"/><Relationship Id="rId10" Type="http://schemas.openxmlformats.org/officeDocument/2006/relationships/image" Target="../media/image25.svg"/><Relationship Id="rId4" Type="http://schemas.openxmlformats.org/officeDocument/2006/relationships/hyperlink" Target="https://www.linkedin.com/school/seta---desenvolvimento-gerencial/" TargetMode="External"/><Relationship Id="rId9" Type="http://schemas.openxmlformats.org/officeDocument/2006/relationships/image" Target="../media/image24.png"/><Relationship Id="rId14" Type="http://schemas.openxmlformats.org/officeDocument/2006/relationships/image" Target="../media/image28.png"/></Relationships>
</file>

<file path=ppt/slideLayouts/_rels/slideLayout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hyperlink" Target="http://www.setadg.com.br/" TargetMode="External"/><Relationship Id="rId7" Type="http://schemas.openxmlformats.org/officeDocument/2006/relationships/hyperlink" Target="mailto:contato@setadg.com.br?subject=" TargetMode="External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31.png"/><Relationship Id="rId11" Type="http://schemas.openxmlformats.org/officeDocument/2006/relationships/image" Target="../media/image27.svg"/><Relationship Id="rId5" Type="http://schemas.openxmlformats.org/officeDocument/2006/relationships/hyperlink" Target="https://wa.me/551937789735?text=Obrigado%20pelo%20contato%20com%20a%20SETA.%20Como%20podemos%20ajud&#225;-lo?" TargetMode="External"/><Relationship Id="rId10" Type="http://schemas.openxmlformats.org/officeDocument/2006/relationships/image" Target="../media/image26.png"/><Relationship Id="rId4" Type="http://schemas.openxmlformats.org/officeDocument/2006/relationships/image" Target="../media/image30.png"/><Relationship Id="rId9" Type="http://schemas.openxmlformats.org/officeDocument/2006/relationships/image" Target="../media/image25.sv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A40288-6AF1-1DDD-354E-7F0CE7670A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693E3F3-E698-0558-BFDA-8EB4BC845C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9B4BF20-C4E1-86C0-F6E8-8C93343823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94966-E656-4D74-8308-DDB96F50280B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7755B21-236D-3B53-F15F-7730F5419A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AFF3605-863C-13D9-425D-01CC3FE6D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97C39-2C74-4CDC-8FE1-BC7875970CC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74793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29FB18-411A-05D2-021B-714338102C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FE6461BE-12EA-6F87-365B-6EA7353901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0A642D8-DDFB-BF83-645D-8E9D24B9BD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94966-E656-4D74-8308-DDB96F50280B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9E7CAAC-8F5A-07EE-006D-8E6A9EB43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2C72FD2-BC46-2E3C-86CD-B3A4D752E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97C39-2C74-4CDC-8FE1-BC7875970CC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06992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7F1F886-9CE9-E61D-CD67-77F5EB5681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497E1938-41E7-A058-2210-09DDE9B2C0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F36C16B-3D7E-118E-8B7C-FF8570EFB1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94966-E656-4D74-8308-DDB96F50280B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CF7AAC2-E123-87F6-D1FE-92276E3D5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12FE086-775F-F61D-2D28-0B160EB469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97C39-2C74-4CDC-8FE1-BC7875970CC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422326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61967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44;p16">
            <a:extLst>
              <a:ext uri="{FF2B5EF4-FFF2-40B4-BE49-F238E27FC236}">
                <a16:creationId xmlns:a16="http://schemas.microsoft.com/office/drawing/2014/main" id="{B5627F7D-9F16-4089-B446-460A5C2E02E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5">
                  <a:lumMod val="75000"/>
                </a:schemeClr>
              </a:gs>
              <a:gs pos="20000">
                <a:srgbClr val="04568A"/>
              </a:gs>
              <a:gs pos="100000">
                <a:srgbClr val="0070C0">
                  <a:alpha val="40000"/>
                </a:srgbClr>
              </a:gs>
            </a:gsLst>
            <a:lin ang="189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D2A474C-91F2-43BB-A665-C4F5063A61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98596" y="3300677"/>
            <a:ext cx="10515600" cy="1325563"/>
          </a:xfrm>
          <a:prstGeom prst="rect">
            <a:avLst/>
          </a:prstGeom>
        </p:spPr>
        <p:txBody>
          <a:bodyPr anchor="ctr" anchorCtr="0"/>
          <a:lstStyle>
            <a:lvl1pPr algn="ctr">
              <a:defRPr kumimoji="0" lang="pt-BR" sz="6000" b="1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 ExtraBold" panose="00000900000000000000" pitchFamily="2" charset="0"/>
                <a:ea typeface="Montserrat ExtraBold"/>
                <a:cs typeface="Poppins ExtraBold" panose="00000900000000000000" pitchFamily="2" charset="0"/>
              </a:defRPr>
            </a:lvl1pPr>
          </a:lstStyle>
          <a:p>
            <a:r>
              <a:rPr lang="pt-BR"/>
              <a:t>CLIQUE PARA EDITAR O TÍTULO MESTRE</a:t>
            </a:r>
          </a:p>
        </p:txBody>
      </p:sp>
      <p:cxnSp>
        <p:nvCxnSpPr>
          <p:cNvPr id="7" name="Google Shape;48;p16">
            <a:extLst>
              <a:ext uri="{FF2B5EF4-FFF2-40B4-BE49-F238E27FC236}">
                <a16:creationId xmlns:a16="http://schemas.microsoft.com/office/drawing/2014/main" id="{9D89ADA1-93D1-486B-8043-7FBF6C9D5DB5}"/>
              </a:ext>
            </a:extLst>
          </p:cNvPr>
          <p:cNvCxnSpPr/>
          <p:nvPr userDrawn="1"/>
        </p:nvCxnSpPr>
        <p:spPr>
          <a:xfrm>
            <a:off x="920792" y="1222563"/>
            <a:ext cx="0" cy="4391695"/>
          </a:xfrm>
          <a:prstGeom prst="straightConnector1">
            <a:avLst/>
          </a:prstGeom>
          <a:noFill/>
          <a:ln w="28575" cap="flat" cmpd="sng">
            <a:solidFill>
              <a:srgbClr val="F0862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8" name="Imagem 7">
            <a:extLst>
              <a:ext uri="{FF2B5EF4-FFF2-40B4-BE49-F238E27FC236}">
                <a16:creationId xmlns:a16="http://schemas.microsoft.com/office/drawing/2014/main" id="{02E7F3DF-56A1-4777-853C-2E9BDC06B2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6109" y="5372906"/>
            <a:ext cx="2239781" cy="738428"/>
          </a:xfrm>
          <a:prstGeom prst="rect">
            <a:avLst/>
          </a:prstGeom>
        </p:spPr>
      </p:pic>
      <p:sp>
        <p:nvSpPr>
          <p:cNvPr id="12" name="Espaço Reservado para Texto 11">
            <a:extLst>
              <a:ext uri="{FF2B5EF4-FFF2-40B4-BE49-F238E27FC236}">
                <a16:creationId xmlns:a16="http://schemas.microsoft.com/office/drawing/2014/main" id="{BAABF27D-FBD2-4B84-8807-9DBAB42E272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10046" y="2705750"/>
            <a:ext cx="5092700" cy="44318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lvl="0"/>
            <a:r>
              <a:rPr lang="pt-BR"/>
              <a:t>SUBTÍTULO</a:t>
            </a:r>
          </a:p>
        </p:txBody>
      </p:sp>
    </p:spTree>
    <p:extLst>
      <p:ext uri="{BB962C8B-B14F-4D97-AF65-F5344CB8AC3E}">
        <p14:creationId xmlns:p14="http://schemas.microsoft.com/office/powerpoint/2010/main" val="40369761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128;p23">
            <a:extLst>
              <a:ext uri="{FF2B5EF4-FFF2-40B4-BE49-F238E27FC236}">
                <a16:creationId xmlns:a16="http://schemas.microsoft.com/office/drawing/2014/main" id="{0564D0B2-1937-40FD-9B00-9DD73F8D99C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2000">
                <a:srgbClr val="FF9900">
                  <a:alpha val="42000"/>
                </a:srgbClr>
              </a:gs>
              <a:gs pos="100000">
                <a:srgbClr val="0070C0">
                  <a:alpha val="9803"/>
                </a:srgbClr>
              </a:gs>
            </a:gsLst>
            <a:lin ang="189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Calibri"/>
              <a:cs typeface="Poppins" panose="00000500000000000000" pitchFamily="2" charset="0"/>
              <a:sym typeface="Calibri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D2A474C-91F2-43BB-A665-C4F5063A61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98596" y="3300677"/>
            <a:ext cx="10515600" cy="1325563"/>
          </a:xfrm>
          <a:prstGeom prst="rect">
            <a:avLst/>
          </a:prstGeom>
        </p:spPr>
        <p:txBody>
          <a:bodyPr anchor="ctr" anchorCtr="0"/>
          <a:lstStyle>
            <a:lvl1pPr algn="ctr">
              <a:defRPr kumimoji="0" lang="pt-BR" sz="6000" b="1" i="0" u="none" strike="noStrike" kern="1200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Poppins ExtraBold" panose="00000900000000000000" pitchFamily="2" charset="0"/>
                <a:ea typeface="Montserrat ExtraBold"/>
                <a:cs typeface="Poppins ExtraBold" panose="00000900000000000000" pitchFamily="2" charset="0"/>
              </a:defRPr>
            </a:lvl1pPr>
          </a:lstStyle>
          <a:p>
            <a:r>
              <a:rPr lang="pt-BR"/>
              <a:t>CLIQUE PARA EDITAR O TÍTULO MESTRE</a:t>
            </a:r>
          </a:p>
        </p:txBody>
      </p:sp>
      <p:cxnSp>
        <p:nvCxnSpPr>
          <p:cNvPr id="7" name="Google Shape;48;p16">
            <a:extLst>
              <a:ext uri="{FF2B5EF4-FFF2-40B4-BE49-F238E27FC236}">
                <a16:creationId xmlns:a16="http://schemas.microsoft.com/office/drawing/2014/main" id="{9D89ADA1-93D1-486B-8043-7FBF6C9D5DB5}"/>
              </a:ext>
            </a:extLst>
          </p:cNvPr>
          <p:cNvCxnSpPr/>
          <p:nvPr userDrawn="1"/>
        </p:nvCxnSpPr>
        <p:spPr>
          <a:xfrm>
            <a:off x="920792" y="1222563"/>
            <a:ext cx="0" cy="4391695"/>
          </a:xfrm>
          <a:prstGeom prst="straightConnector1">
            <a:avLst/>
          </a:prstGeom>
          <a:noFill/>
          <a:ln w="28575" cap="flat" cmpd="sng">
            <a:solidFill>
              <a:srgbClr val="F0862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" name="Espaço Reservado para Texto 11">
            <a:extLst>
              <a:ext uri="{FF2B5EF4-FFF2-40B4-BE49-F238E27FC236}">
                <a16:creationId xmlns:a16="http://schemas.microsoft.com/office/drawing/2014/main" id="{BAABF27D-FBD2-4B84-8807-9DBAB42E272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10046" y="2705750"/>
            <a:ext cx="5092700" cy="44318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1800">
                <a:solidFill>
                  <a:schemeClr val="accent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lvl="0"/>
            <a:r>
              <a:rPr lang="pt-BR"/>
              <a:t>SUBTÍTULO</a:t>
            </a: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1D735304-530B-46DD-AEF1-A56101193D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6110" y="5372906"/>
            <a:ext cx="2239780" cy="738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1780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415;p43">
            <a:extLst>
              <a:ext uri="{FF2B5EF4-FFF2-40B4-BE49-F238E27FC236}">
                <a16:creationId xmlns:a16="http://schemas.microsoft.com/office/drawing/2014/main" id="{4BF59E87-4501-467F-8C0C-B72DC242A2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2000">
                <a:schemeClr val="accent5">
                  <a:lumMod val="50000"/>
                  <a:alpha val="93000"/>
                </a:schemeClr>
              </a:gs>
              <a:gs pos="54000">
                <a:schemeClr val="accent5">
                  <a:alpha val="50000"/>
                  <a:lumMod val="37000"/>
                </a:schemeClr>
              </a:gs>
              <a:gs pos="100000">
                <a:srgbClr val="0070C0"/>
              </a:gs>
            </a:gsLst>
            <a:lin ang="18900000" scaled="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Poppins" panose="00000500000000000000" pitchFamily="2" charset="0"/>
              <a:ea typeface="Calibri"/>
              <a:cs typeface="Poppins" panose="00000500000000000000" pitchFamily="2" charset="0"/>
              <a:sym typeface="Calibri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D2A474C-91F2-43BB-A665-C4F5063A61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98596" y="3300677"/>
            <a:ext cx="10515600" cy="1325563"/>
          </a:xfrm>
          <a:prstGeom prst="rect">
            <a:avLst/>
          </a:prstGeom>
        </p:spPr>
        <p:txBody>
          <a:bodyPr anchor="ctr" anchorCtr="0"/>
          <a:lstStyle>
            <a:lvl1pPr algn="ctr">
              <a:defRPr kumimoji="0" lang="pt-BR" sz="6000" b="1" i="0" u="none" strike="noStrike" kern="120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ExtraBold" panose="00000900000000000000" pitchFamily="2" charset="0"/>
                <a:ea typeface="Montserrat ExtraBold"/>
                <a:cs typeface="Poppins ExtraBold" panose="00000900000000000000" pitchFamily="2" charset="0"/>
              </a:defRPr>
            </a:lvl1pPr>
          </a:lstStyle>
          <a:p>
            <a:r>
              <a:rPr lang="pt-BR"/>
              <a:t>CLIQUE PARA EDITAR O TÍTULO MESTRE</a:t>
            </a:r>
          </a:p>
        </p:txBody>
      </p:sp>
      <p:cxnSp>
        <p:nvCxnSpPr>
          <p:cNvPr id="7" name="Google Shape;48;p16">
            <a:extLst>
              <a:ext uri="{FF2B5EF4-FFF2-40B4-BE49-F238E27FC236}">
                <a16:creationId xmlns:a16="http://schemas.microsoft.com/office/drawing/2014/main" id="{9D89ADA1-93D1-486B-8043-7FBF6C9D5DB5}"/>
              </a:ext>
            </a:extLst>
          </p:cNvPr>
          <p:cNvCxnSpPr/>
          <p:nvPr userDrawn="1"/>
        </p:nvCxnSpPr>
        <p:spPr>
          <a:xfrm>
            <a:off x="920792" y="1222563"/>
            <a:ext cx="0" cy="4391695"/>
          </a:xfrm>
          <a:prstGeom prst="straightConnector1">
            <a:avLst/>
          </a:prstGeom>
          <a:noFill/>
          <a:ln w="28575" cap="flat" cmpd="sng">
            <a:solidFill>
              <a:srgbClr val="F0862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" name="Espaço Reservado para Texto 11">
            <a:extLst>
              <a:ext uri="{FF2B5EF4-FFF2-40B4-BE49-F238E27FC236}">
                <a16:creationId xmlns:a16="http://schemas.microsoft.com/office/drawing/2014/main" id="{BAABF27D-FBD2-4B84-8807-9DBAB42E272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10046" y="2705750"/>
            <a:ext cx="5092700" cy="44318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1800">
                <a:solidFill>
                  <a:schemeClr val="accent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lvl="0"/>
            <a:r>
              <a:rPr lang="pt-BR"/>
              <a:t>SUBTÍTULO</a:t>
            </a: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1D735304-530B-46DD-AEF1-A56101193D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6110" y="5372906"/>
            <a:ext cx="2239780" cy="738428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B95E60A4-7D6C-4BDD-B5BC-A2DB0FF0A48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6109" y="5372906"/>
            <a:ext cx="2239781" cy="738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3993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C9A76C-11D3-4663-8AE2-9C883BBB15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anchorCtr="0"/>
          <a:lstStyle>
            <a:lvl1pPr>
              <a:defRPr/>
            </a:lvl1pPr>
          </a:lstStyle>
          <a:p>
            <a:r>
              <a:rPr lang="pt-BR"/>
              <a:t>Clique para editar o título Mestre.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7AA9CB12-F233-44E0-A4C5-56DB8B555B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08833" y="6121463"/>
            <a:ext cx="620088" cy="620088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67FC55C0-7CB8-45F5-AFFD-58305EA6A22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-3362322" y="3362324"/>
            <a:ext cx="6858000" cy="133352"/>
          </a:xfrm>
          <a:prstGeom prst="rect">
            <a:avLst/>
          </a:prstGeom>
        </p:spPr>
      </p:pic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0BBAB3E6-CB41-46F0-93DA-4C3DF4487F3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38200" y="2006600"/>
            <a:ext cx="10515600" cy="4254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38474099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953EB3E2-D80D-407F-9644-1B52CB288D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79804" y="214148"/>
            <a:ext cx="620088" cy="620088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55783D31-34D9-4F9B-B01E-596FD2D69A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-3362322" y="3362324"/>
            <a:ext cx="6858000" cy="133352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D5B9288-7126-4815-8CDA-83B68FABA4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anchorCtr="0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5" name="Espaço Reservado para Conteúdo 5">
            <a:extLst>
              <a:ext uri="{FF2B5EF4-FFF2-40B4-BE49-F238E27FC236}">
                <a16:creationId xmlns:a16="http://schemas.microsoft.com/office/drawing/2014/main" id="{37B3B4AB-FACE-4B42-AF5E-8ABB36AB946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38200" y="2006600"/>
            <a:ext cx="10515600" cy="4254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14917368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B56010F-CCB7-4D91-A695-0B3B96C1EBE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2831" y="272596"/>
            <a:ext cx="1550483" cy="511175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4164F974-9B33-47D1-8222-3CFBAD8ABA5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-3362322" y="3362324"/>
            <a:ext cx="6858000" cy="133352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77BB1A00-7511-494D-8069-152D2B4EFF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anchorCtr="0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5" name="Espaço Reservado para Conteúdo 5">
            <a:extLst>
              <a:ext uri="{FF2B5EF4-FFF2-40B4-BE49-F238E27FC236}">
                <a16:creationId xmlns:a16="http://schemas.microsoft.com/office/drawing/2014/main" id="{ED521B8E-FAB7-4860-836C-D65A0CD1DB6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38200" y="2006600"/>
            <a:ext cx="10515600" cy="4254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29443952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34AF1641-6753-488B-818A-51265B5F22D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195" y="6332205"/>
            <a:ext cx="1385355" cy="456734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07FD9561-4B52-4EB3-8D6E-C64C478F0C9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-3362322" y="3362324"/>
            <a:ext cx="6858000" cy="133352"/>
          </a:xfrm>
          <a:prstGeom prst="rect">
            <a:avLst/>
          </a:prstGeom>
        </p:spPr>
      </p:pic>
      <p:sp>
        <p:nvSpPr>
          <p:cNvPr id="4" name="Título 3">
            <a:extLst>
              <a:ext uri="{FF2B5EF4-FFF2-40B4-BE49-F238E27FC236}">
                <a16:creationId xmlns:a16="http://schemas.microsoft.com/office/drawing/2014/main" id="{89FAB71C-BB7C-4925-AB96-E5D2AD2320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anchorCtr="0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5" name="Espaço Reservado para Conteúdo 5">
            <a:extLst>
              <a:ext uri="{FF2B5EF4-FFF2-40B4-BE49-F238E27FC236}">
                <a16:creationId xmlns:a16="http://schemas.microsoft.com/office/drawing/2014/main" id="{705AE37F-B1EB-400B-B307-68AC6265EDA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38200" y="2006600"/>
            <a:ext cx="10515600" cy="4254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190915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5B1F32-3265-FE02-0CDE-F627557D9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C67B72C-53B8-EEB7-E019-6A33F45E0F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E543255-1561-ADDE-BE0A-B430B79C46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94966-E656-4D74-8308-DDB96F50280B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0E6C5C3-2DD4-4F87-217B-633A129BA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AFD57AF-CEAD-AF16-61BF-F7FCEEFDE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97C39-2C74-4CDC-8FE1-BC7875970CC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369916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7FD9561-4B52-4EB3-8D6E-C64C478F0C9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-3362322" y="3362324"/>
            <a:ext cx="6858000" cy="133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9589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C9A76C-11D3-4663-8AE2-9C883BBB15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anchorCtr="0"/>
          <a:lstStyle/>
          <a:p>
            <a:r>
              <a:rPr lang="pt-BR"/>
              <a:t>Clique para editar o título Mestre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7AA9CB12-F233-44E0-A4C5-56DB8B555B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08833" y="6121463"/>
            <a:ext cx="620088" cy="620088"/>
          </a:xfrm>
          <a:prstGeom prst="rect">
            <a:avLst/>
          </a:prstGeom>
        </p:spPr>
      </p:pic>
      <p:sp>
        <p:nvSpPr>
          <p:cNvPr id="4" name="Retângulo 14">
            <a:extLst>
              <a:ext uri="{FF2B5EF4-FFF2-40B4-BE49-F238E27FC236}">
                <a16:creationId xmlns:a16="http://schemas.microsoft.com/office/drawing/2014/main" id="{00BDAD9B-6EE0-49B0-BAD8-B8FFE5A1B269}"/>
              </a:ext>
            </a:extLst>
          </p:cNvPr>
          <p:cNvSpPr/>
          <p:nvPr userDrawn="1"/>
        </p:nvSpPr>
        <p:spPr bwMode="auto">
          <a:xfrm>
            <a:off x="1" y="0"/>
            <a:ext cx="12192000" cy="127000"/>
          </a:xfrm>
          <a:prstGeom prst="rect">
            <a:avLst/>
          </a:prstGeom>
          <a:solidFill>
            <a:srgbClr val="F187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20700" indent="-63500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1400" indent="-127000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63688" indent="-192088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84388" indent="-255588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pt-BR"/>
          </a:p>
        </p:txBody>
      </p:sp>
      <p:sp>
        <p:nvSpPr>
          <p:cNvPr id="5" name="Espaço Reservado para Conteúdo 5">
            <a:extLst>
              <a:ext uri="{FF2B5EF4-FFF2-40B4-BE49-F238E27FC236}">
                <a16:creationId xmlns:a16="http://schemas.microsoft.com/office/drawing/2014/main" id="{A5A8DFD8-FB8E-4565-A0DF-5C781FDC439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38200" y="2006600"/>
            <a:ext cx="10515600" cy="4254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34065568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953EB3E2-D80D-407F-9644-1B52CB288D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79804" y="214148"/>
            <a:ext cx="620088" cy="620088"/>
          </a:xfrm>
          <a:prstGeom prst="rect">
            <a:avLst/>
          </a:prstGeom>
        </p:spPr>
      </p:pic>
      <p:sp>
        <p:nvSpPr>
          <p:cNvPr id="3" name="Retângulo 14">
            <a:extLst>
              <a:ext uri="{FF2B5EF4-FFF2-40B4-BE49-F238E27FC236}">
                <a16:creationId xmlns:a16="http://schemas.microsoft.com/office/drawing/2014/main" id="{7E55396B-AA1E-4F5E-B92D-49A19D3B75C0}"/>
              </a:ext>
            </a:extLst>
          </p:cNvPr>
          <p:cNvSpPr/>
          <p:nvPr userDrawn="1"/>
        </p:nvSpPr>
        <p:spPr bwMode="auto">
          <a:xfrm>
            <a:off x="1" y="0"/>
            <a:ext cx="12192000" cy="127000"/>
          </a:xfrm>
          <a:prstGeom prst="rect">
            <a:avLst/>
          </a:prstGeom>
          <a:solidFill>
            <a:srgbClr val="F187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20700" indent="-63500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1400" indent="-127000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63688" indent="-192088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84388" indent="-255588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pt-BR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D6E03E0-69BA-403F-8387-318EA2D5DE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anchorCtr="0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5" name="Espaço Reservado para Conteúdo 5">
            <a:extLst>
              <a:ext uri="{FF2B5EF4-FFF2-40B4-BE49-F238E27FC236}">
                <a16:creationId xmlns:a16="http://schemas.microsoft.com/office/drawing/2014/main" id="{93A9C5E3-A88A-4378-88D5-C3B4ECA5E46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38200" y="2006600"/>
            <a:ext cx="10515600" cy="4254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142701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B56010F-CCB7-4D91-A695-0B3B96C1EBE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2831" y="272596"/>
            <a:ext cx="1550483" cy="511175"/>
          </a:xfrm>
          <a:prstGeom prst="rect">
            <a:avLst/>
          </a:prstGeom>
        </p:spPr>
      </p:pic>
      <p:sp>
        <p:nvSpPr>
          <p:cNvPr id="4" name="Retângulo 14">
            <a:extLst>
              <a:ext uri="{FF2B5EF4-FFF2-40B4-BE49-F238E27FC236}">
                <a16:creationId xmlns:a16="http://schemas.microsoft.com/office/drawing/2014/main" id="{0564FF4A-6964-4BDD-A07F-A59A43D06925}"/>
              </a:ext>
            </a:extLst>
          </p:cNvPr>
          <p:cNvSpPr/>
          <p:nvPr userDrawn="1"/>
        </p:nvSpPr>
        <p:spPr bwMode="auto">
          <a:xfrm>
            <a:off x="1" y="0"/>
            <a:ext cx="12192000" cy="127000"/>
          </a:xfrm>
          <a:prstGeom prst="rect">
            <a:avLst/>
          </a:prstGeom>
          <a:solidFill>
            <a:srgbClr val="F187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20700" indent="-63500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1400" indent="-127000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63688" indent="-192088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84388" indent="-255588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pt-BR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F47DDB2-73FD-44D4-8F90-BCFF0C91D9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anchorCtr="0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5" name="Espaço Reservado para Conteúdo 5">
            <a:extLst>
              <a:ext uri="{FF2B5EF4-FFF2-40B4-BE49-F238E27FC236}">
                <a16:creationId xmlns:a16="http://schemas.microsoft.com/office/drawing/2014/main" id="{DE504218-64A6-483D-9265-EDBEFF22568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38200" y="2006600"/>
            <a:ext cx="10515600" cy="4254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35428301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14">
            <a:extLst>
              <a:ext uri="{FF2B5EF4-FFF2-40B4-BE49-F238E27FC236}">
                <a16:creationId xmlns:a16="http://schemas.microsoft.com/office/drawing/2014/main" id="{0564FF4A-6964-4BDD-A07F-A59A43D06925}"/>
              </a:ext>
            </a:extLst>
          </p:cNvPr>
          <p:cNvSpPr/>
          <p:nvPr userDrawn="1"/>
        </p:nvSpPr>
        <p:spPr bwMode="auto">
          <a:xfrm>
            <a:off x="1" y="0"/>
            <a:ext cx="12192000" cy="127000"/>
          </a:xfrm>
          <a:prstGeom prst="rect">
            <a:avLst/>
          </a:prstGeom>
          <a:solidFill>
            <a:srgbClr val="F187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20700" indent="-63500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1400" indent="-127000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63688" indent="-192088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84388" indent="-255588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pt-BR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F47DDB2-73FD-44D4-8F90-BCFF0C91D9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anchorCtr="0"/>
          <a:lstStyle/>
          <a:p>
            <a:r>
              <a:rPr lang="pt-BR"/>
              <a:t>Clique para editar o título Mestre</a:t>
            </a:r>
          </a:p>
        </p:txBody>
      </p:sp>
    </p:spTree>
    <p:extLst>
      <p:ext uri="{BB962C8B-B14F-4D97-AF65-F5344CB8AC3E}">
        <p14:creationId xmlns:p14="http://schemas.microsoft.com/office/powerpoint/2010/main" val="33423740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34AF1641-6753-488B-818A-51265B5F22D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771" y="6236668"/>
            <a:ext cx="1550483" cy="511175"/>
          </a:xfrm>
          <a:prstGeom prst="rect">
            <a:avLst/>
          </a:prstGeom>
        </p:spPr>
      </p:pic>
      <p:sp>
        <p:nvSpPr>
          <p:cNvPr id="3" name="Retângulo 14">
            <a:extLst>
              <a:ext uri="{FF2B5EF4-FFF2-40B4-BE49-F238E27FC236}">
                <a16:creationId xmlns:a16="http://schemas.microsoft.com/office/drawing/2014/main" id="{4DDF2BBC-EB25-4909-886D-CBF0A68BC69B}"/>
              </a:ext>
            </a:extLst>
          </p:cNvPr>
          <p:cNvSpPr/>
          <p:nvPr userDrawn="1"/>
        </p:nvSpPr>
        <p:spPr bwMode="auto">
          <a:xfrm>
            <a:off x="1" y="0"/>
            <a:ext cx="12192000" cy="127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20700" indent="-63500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1400" indent="-127000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63688" indent="-192088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84388" indent="-255588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pt-BR"/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91A6C6A5-38F3-4BF5-98C8-97BA28B344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anchorCtr="0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5" name="Espaço Reservado para Conteúdo 5">
            <a:extLst>
              <a:ext uri="{FF2B5EF4-FFF2-40B4-BE49-F238E27FC236}">
                <a16:creationId xmlns:a16="http://schemas.microsoft.com/office/drawing/2014/main" id="{53EFBE98-68F1-4F84-B2C5-632C3D070A7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38200" y="2006600"/>
            <a:ext cx="10515600" cy="4254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31391029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7C75830-0C90-47A8-A3B5-31C4392B5E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08833" y="6121463"/>
            <a:ext cx="620088" cy="620088"/>
          </a:xfrm>
          <a:prstGeom prst="rect">
            <a:avLst/>
          </a:prstGeom>
        </p:spPr>
      </p:pic>
      <p:sp>
        <p:nvSpPr>
          <p:cNvPr id="4" name="Retângulo 15">
            <a:extLst>
              <a:ext uri="{FF2B5EF4-FFF2-40B4-BE49-F238E27FC236}">
                <a16:creationId xmlns:a16="http://schemas.microsoft.com/office/drawing/2014/main" id="{BB994B05-7025-4AEE-91DD-95FF45392528}"/>
              </a:ext>
            </a:extLst>
          </p:cNvPr>
          <p:cNvSpPr/>
          <p:nvPr userDrawn="1"/>
        </p:nvSpPr>
        <p:spPr bwMode="auto">
          <a:xfrm>
            <a:off x="0" y="1"/>
            <a:ext cx="11276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20700" indent="-63500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1400" indent="-127000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63688" indent="-192088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84388" indent="-255588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pt-BR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2EAF7243-DBF4-4958-AA56-C1F6D406E4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anchorCtr="0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5" name="Espaço Reservado para Conteúdo 5">
            <a:extLst>
              <a:ext uri="{FF2B5EF4-FFF2-40B4-BE49-F238E27FC236}">
                <a16:creationId xmlns:a16="http://schemas.microsoft.com/office/drawing/2014/main" id="{E277AAB8-7303-4A59-A0A2-18895BEB2F5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38200" y="2006600"/>
            <a:ext cx="10515600" cy="4254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366058972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7C75830-0C90-47A8-A3B5-31C4392B5E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570" y="6105421"/>
            <a:ext cx="620088" cy="620088"/>
          </a:xfrm>
          <a:prstGeom prst="rect">
            <a:avLst/>
          </a:prstGeom>
        </p:spPr>
      </p:pic>
      <p:sp>
        <p:nvSpPr>
          <p:cNvPr id="4" name="Retângulo 15">
            <a:extLst>
              <a:ext uri="{FF2B5EF4-FFF2-40B4-BE49-F238E27FC236}">
                <a16:creationId xmlns:a16="http://schemas.microsoft.com/office/drawing/2014/main" id="{B9141567-696B-41D6-9E21-DCC939D2060E}"/>
              </a:ext>
            </a:extLst>
          </p:cNvPr>
          <p:cNvSpPr/>
          <p:nvPr userDrawn="1"/>
        </p:nvSpPr>
        <p:spPr bwMode="auto">
          <a:xfrm>
            <a:off x="0" y="1"/>
            <a:ext cx="11276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20700" indent="-63500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1400" indent="-127000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63688" indent="-192088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84388" indent="-255588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pt-BR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A3E7AAA-69C9-4D60-8561-F1D20CEA5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anchorCtr="0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5" name="Espaço Reservado para Conteúdo 5">
            <a:extLst>
              <a:ext uri="{FF2B5EF4-FFF2-40B4-BE49-F238E27FC236}">
                <a16:creationId xmlns:a16="http://schemas.microsoft.com/office/drawing/2014/main" id="{11C2A82D-5130-4D08-AF05-CB6E845FD45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38200" y="2006600"/>
            <a:ext cx="10515600" cy="4254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145921755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A656B0E5-3A01-46C5-B8E6-8F61E841372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9184" y="6250316"/>
            <a:ext cx="1550483" cy="511175"/>
          </a:xfrm>
          <a:prstGeom prst="rect">
            <a:avLst/>
          </a:prstGeom>
        </p:spPr>
      </p:pic>
      <p:sp>
        <p:nvSpPr>
          <p:cNvPr id="3" name="Retângulo 15">
            <a:extLst>
              <a:ext uri="{FF2B5EF4-FFF2-40B4-BE49-F238E27FC236}">
                <a16:creationId xmlns:a16="http://schemas.microsoft.com/office/drawing/2014/main" id="{D00F9740-07B1-4605-9B19-1B19A52E9FA2}"/>
              </a:ext>
            </a:extLst>
          </p:cNvPr>
          <p:cNvSpPr/>
          <p:nvPr userDrawn="1"/>
        </p:nvSpPr>
        <p:spPr bwMode="auto">
          <a:xfrm>
            <a:off x="0" y="1"/>
            <a:ext cx="11276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20700" indent="-63500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1400" indent="-127000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63688" indent="-192088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84388" indent="-255588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pt-BR"/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6C88A6D2-596E-4FC4-90D0-5EBA81FD9E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anchorCtr="0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5" name="Espaço Reservado para Conteúdo 5">
            <a:extLst>
              <a:ext uri="{FF2B5EF4-FFF2-40B4-BE49-F238E27FC236}">
                <a16:creationId xmlns:a16="http://schemas.microsoft.com/office/drawing/2014/main" id="{26FFBB6A-C7A2-4679-A2B3-3C74A3F6D0E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38200" y="2006600"/>
            <a:ext cx="10515600" cy="4254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391296075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15">
            <a:extLst>
              <a:ext uri="{FF2B5EF4-FFF2-40B4-BE49-F238E27FC236}">
                <a16:creationId xmlns:a16="http://schemas.microsoft.com/office/drawing/2014/main" id="{D00F9740-07B1-4605-9B19-1B19A52E9FA2}"/>
              </a:ext>
            </a:extLst>
          </p:cNvPr>
          <p:cNvSpPr/>
          <p:nvPr userDrawn="1"/>
        </p:nvSpPr>
        <p:spPr bwMode="auto">
          <a:xfrm>
            <a:off x="0" y="1"/>
            <a:ext cx="11276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20700" indent="-63500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1400" indent="-127000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63688" indent="-192088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84388" indent="-255588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77333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EA3E23F-00E5-E874-77AE-C71B0185D5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5EC6D7D-3457-FA42-E79A-3E18DCB1F5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E3AF160-B58D-FB8A-3147-34C3F29527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94966-E656-4D74-8308-DDB96F50280B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E4496EA-816D-E870-162C-AC43E0D2CF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A59AF7B-BC6F-66E0-2267-B017C5E1C3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97C39-2C74-4CDC-8FE1-BC7875970CC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4673441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C9A76C-11D3-4663-8AE2-9C883BBB15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anchorCtr="0"/>
          <a:lstStyle/>
          <a:p>
            <a:r>
              <a:rPr lang="pt-BR"/>
              <a:t>Clique para editar o título Mestre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7AA9CB12-F233-44E0-A4C5-56DB8B555B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08833" y="6121463"/>
            <a:ext cx="620088" cy="620088"/>
          </a:xfrm>
          <a:prstGeom prst="rect">
            <a:avLst/>
          </a:prstGeom>
        </p:spPr>
      </p:pic>
      <p:sp>
        <p:nvSpPr>
          <p:cNvPr id="5" name="Espaço Reservado para Conteúdo 5">
            <a:extLst>
              <a:ext uri="{FF2B5EF4-FFF2-40B4-BE49-F238E27FC236}">
                <a16:creationId xmlns:a16="http://schemas.microsoft.com/office/drawing/2014/main" id="{A5A8DFD8-FB8E-4565-A0DF-5C781FDC439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38200" y="2006600"/>
            <a:ext cx="10515600" cy="4254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Retângulo 15">
            <a:extLst>
              <a:ext uri="{FF2B5EF4-FFF2-40B4-BE49-F238E27FC236}">
                <a16:creationId xmlns:a16="http://schemas.microsoft.com/office/drawing/2014/main" id="{AF8F7A05-26CA-4812-A837-EF7EDCFCB833}"/>
              </a:ext>
            </a:extLst>
          </p:cNvPr>
          <p:cNvSpPr/>
          <p:nvPr userDrawn="1"/>
        </p:nvSpPr>
        <p:spPr bwMode="auto">
          <a:xfrm>
            <a:off x="0" y="1"/>
            <a:ext cx="11276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20700" indent="-63500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1400" indent="-127000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63688" indent="-192088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84388" indent="-255588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pt-BR"/>
          </a:p>
        </p:txBody>
      </p:sp>
      <p:sp>
        <p:nvSpPr>
          <p:cNvPr id="4" name="Retângulo 14">
            <a:extLst>
              <a:ext uri="{FF2B5EF4-FFF2-40B4-BE49-F238E27FC236}">
                <a16:creationId xmlns:a16="http://schemas.microsoft.com/office/drawing/2014/main" id="{00BDAD9B-6EE0-49B0-BAD8-B8FFE5A1B269}"/>
              </a:ext>
            </a:extLst>
          </p:cNvPr>
          <p:cNvSpPr/>
          <p:nvPr userDrawn="1"/>
        </p:nvSpPr>
        <p:spPr bwMode="auto">
          <a:xfrm>
            <a:off x="1" y="0"/>
            <a:ext cx="12192000" cy="127000"/>
          </a:xfrm>
          <a:prstGeom prst="rect">
            <a:avLst/>
          </a:prstGeom>
          <a:solidFill>
            <a:srgbClr val="F187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20700" indent="-63500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1400" indent="-127000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63688" indent="-192088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84388" indent="-255588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2753080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C9A76C-11D3-4663-8AE2-9C883BBB15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anchorCtr="0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5" name="Espaço Reservado para Conteúdo 5">
            <a:extLst>
              <a:ext uri="{FF2B5EF4-FFF2-40B4-BE49-F238E27FC236}">
                <a16:creationId xmlns:a16="http://schemas.microsoft.com/office/drawing/2014/main" id="{A5A8DFD8-FB8E-4565-A0DF-5C781FDC439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38200" y="2006600"/>
            <a:ext cx="10515600" cy="4254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Retângulo 15">
            <a:extLst>
              <a:ext uri="{FF2B5EF4-FFF2-40B4-BE49-F238E27FC236}">
                <a16:creationId xmlns:a16="http://schemas.microsoft.com/office/drawing/2014/main" id="{AF8F7A05-26CA-4812-A837-EF7EDCFCB833}"/>
              </a:ext>
            </a:extLst>
          </p:cNvPr>
          <p:cNvSpPr/>
          <p:nvPr userDrawn="1"/>
        </p:nvSpPr>
        <p:spPr bwMode="auto">
          <a:xfrm>
            <a:off x="0" y="1"/>
            <a:ext cx="11276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20700" indent="-63500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1400" indent="-127000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63688" indent="-192088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84388" indent="-255588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pt-BR"/>
          </a:p>
        </p:txBody>
      </p:sp>
      <p:sp>
        <p:nvSpPr>
          <p:cNvPr id="4" name="Retângulo 14">
            <a:extLst>
              <a:ext uri="{FF2B5EF4-FFF2-40B4-BE49-F238E27FC236}">
                <a16:creationId xmlns:a16="http://schemas.microsoft.com/office/drawing/2014/main" id="{00BDAD9B-6EE0-49B0-BAD8-B8FFE5A1B269}"/>
              </a:ext>
            </a:extLst>
          </p:cNvPr>
          <p:cNvSpPr/>
          <p:nvPr userDrawn="1"/>
        </p:nvSpPr>
        <p:spPr bwMode="auto">
          <a:xfrm>
            <a:off x="1" y="0"/>
            <a:ext cx="12192000" cy="127000"/>
          </a:xfrm>
          <a:prstGeom prst="rect">
            <a:avLst/>
          </a:prstGeom>
          <a:solidFill>
            <a:srgbClr val="F187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20700" indent="-63500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1400" indent="-127000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63688" indent="-192088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84388" indent="-255588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pt-BR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A2B74E44-5E8F-4A2E-9CDB-F33E5F85018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9184" y="6250316"/>
            <a:ext cx="1550483" cy="51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21493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15">
            <a:extLst>
              <a:ext uri="{FF2B5EF4-FFF2-40B4-BE49-F238E27FC236}">
                <a16:creationId xmlns:a16="http://schemas.microsoft.com/office/drawing/2014/main" id="{AF8F7A05-26CA-4812-A837-EF7EDCFCB833}"/>
              </a:ext>
            </a:extLst>
          </p:cNvPr>
          <p:cNvSpPr/>
          <p:nvPr userDrawn="1"/>
        </p:nvSpPr>
        <p:spPr bwMode="auto">
          <a:xfrm>
            <a:off x="0" y="1"/>
            <a:ext cx="11276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20700" indent="-63500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1400" indent="-127000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63688" indent="-192088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84388" indent="-255588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pt-BR"/>
          </a:p>
        </p:txBody>
      </p:sp>
      <p:sp>
        <p:nvSpPr>
          <p:cNvPr id="4" name="Retângulo 14">
            <a:extLst>
              <a:ext uri="{FF2B5EF4-FFF2-40B4-BE49-F238E27FC236}">
                <a16:creationId xmlns:a16="http://schemas.microsoft.com/office/drawing/2014/main" id="{00BDAD9B-6EE0-49B0-BAD8-B8FFE5A1B269}"/>
              </a:ext>
            </a:extLst>
          </p:cNvPr>
          <p:cNvSpPr/>
          <p:nvPr userDrawn="1"/>
        </p:nvSpPr>
        <p:spPr bwMode="auto">
          <a:xfrm>
            <a:off x="1" y="0"/>
            <a:ext cx="12192000" cy="127000"/>
          </a:xfrm>
          <a:prstGeom prst="rect">
            <a:avLst/>
          </a:prstGeom>
          <a:solidFill>
            <a:srgbClr val="F187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20700" indent="-63500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1400" indent="-127000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63688" indent="-192088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84388" indent="-255588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1343165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C9A76C-11D3-4663-8AE2-9C883BBB15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1353800" cy="1141084"/>
          </a:xfrm>
          <a:prstGeom prst="rect">
            <a:avLst/>
          </a:prstGeom>
          <a:solidFill>
            <a:schemeClr val="accent2"/>
          </a:solidFill>
        </p:spPr>
        <p:txBody>
          <a:bodyPr anchor="ctr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5" name="Espaço Reservado para Conteúdo 5">
            <a:extLst>
              <a:ext uri="{FF2B5EF4-FFF2-40B4-BE49-F238E27FC236}">
                <a16:creationId xmlns:a16="http://schemas.microsoft.com/office/drawing/2014/main" id="{A5A8DFD8-FB8E-4565-A0DF-5C781FDC439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38200" y="2006600"/>
            <a:ext cx="10515600" cy="4254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Retângulo 15">
            <a:extLst>
              <a:ext uri="{FF2B5EF4-FFF2-40B4-BE49-F238E27FC236}">
                <a16:creationId xmlns:a16="http://schemas.microsoft.com/office/drawing/2014/main" id="{AF8F7A05-26CA-4812-A837-EF7EDCFCB833}"/>
              </a:ext>
            </a:extLst>
          </p:cNvPr>
          <p:cNvSpPr/>
          <p:nvPr userDrawn="1"/>
        </p:nvSpPr>
        <p:spPr bwMode="auto">
          <a:xfrm>
            <a:off x="0" y="1"/>
            <a:ext cx="11276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20700" indent="-63500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1400" indent="-127000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63688" indent="-192088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84388" indent="-255588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pt-BR"/>
          </a:p>
        </p:txBody>
      </p:sp>
      <p:sp>
        <p:nvSpPr>
          <p:cNvPr id="4" name="Retângulo 14">
            <a:extLst>
              <a:ext uri="{FF2B5EF4-FFF2-40B4-BE49-F238E27FC236}">
                <a16:creationId xmlns:a16="http://schemas.microsoft.com/office/drawing/2014/main" id="{00BDAD9B-6EE0-49B0-BAD8-B8FFE5A1B269}"/>
              </a:ext>
            </a:extLst>
          </p:cNvPr>
          <p:cNvSpPr/>
          <p:nvPr userDrawn="1"/>
        </p:nvSpPr>
        <p:spPr bwMode="auto">
          <a:xfrm>
            <a:off x="1" y="0"/>
            <a:ext cx="12192000" cy="127000"/>
          </a:xfrm>
          <a:prstGeom prst="rect">
            <a:avLst/>
          </a:prstGeom>
          <a:solidFill>
            <a:srgbClr val="F187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20700" indent="-63500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1400" indent="-127000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63688" indent="-192088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84388" indent="-255588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pt-BR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A2B74E44-5E8F-4A2E-9CDB-F33E5F85018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9184" y="6250316"/>
            <a:ext cx="1550483" cy="51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52503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C9A76C-11D3-4663-8AE2-9C883BBB15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1353800" cy="1141084"/>
          </a:xfrm>
          <a:prstGeom prst="rect">
            <a:avLst/>
          </a:prstGeom>
          <a:solidFill>
            <a:schemeClr val="accent1"/>
          </a:solidFill>
        </p:spPr>
        <p:txBody>
          <a:bodyPr anchor="ctr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5" name="Espaço Reservado para Conteúdo 5">
            <a:extLst>
              <a:ext uri="{FF2B5EF4-FFF2-40B4-BE49-F238E27FC236}">
                <a16:creationId xmlns:a16="http://schemas.microsoft.com/office/drawing/2014/main" id="{A5A8DFD8-FB8E-4565-A0DF-5C781FDC439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38200" y="2006600"/>
            <a:ext cx="10515600" cy="4254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Retângulo 15">
            <a:extLst>
              <a:ext uri="{FF2B5EF4-FFF2-40B4-BE49-F238E27FC236}">
                <a16:creationId xmlns:a16="http://schemas.microsoft.com/office/drawing/2014/main" id="{AF8F7A05-26CA-4812-A837-EF7EDCFCB833}"/>
              </a:ext>
            </a:extLst>
          </p:cNvPr>
          <p:cNvSpPr/>
          <p:nvPr userDrawn="1"/>
        </p:nvSpPr>
        <p:spPr bwMode="auto">
          <a:xfrm>
            <a:off x="0" y="1"/>
            <a:ext cx="11276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20700" indent="-63500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1400" indent="-127000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63688" indent="-192088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84388" indent="-255588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pt-BR"/>
          </a:p>
        </p:txBody>
      </p:sp>
      <p:sp>
        <p:nvSpPr>
          <p:cNvPr id="4" name="Retângulo 14">
            <a:extLst>
              <a:ext uri="{FF2B5EF4-FFF2-40B4-BE49-F238E27FC236}">
                <a16:creationId xmlns:a16="http://schemas.microsoft.com/office/drawing/2014/main" id="{00BDAD9B-6EE0-49B0-BAD8-B8FFE5A1B269}"/>
              </a:ext>
            </a:extLst>
          </p:cNvPr>
          <p:cNvSpPr/>
          <p:nvPr userDrawn="1"/>
        </p:nvSpPr>
        <p:spPr bwMode="auto">
          <a:xfrm>
            <a:off x="1" y="0"/>
            <a:ext cx="12192000" cy="127000"/>
          </a:xfrm>
          <a:prstGeom prst="rect">
            <a:avLst/>
          </a:prstGeom>
          <a:solidFill>
            <a:srgbClr val="F187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20700" indent="-63500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1400" indent="-127000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63688" indent="-192088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84388" indent="-255588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pt-BR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A2B74E44-5E8F-4A2E-9CDB-F33E5F85018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9184" y="6250316"/>
            <a:ext cx="1550483" cy="51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27282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C9A76C-11D3-4663-8AE2-9C883BBB15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1353800" cy="1141084"/>
          </a:xfrm>
          <a:prstGeom prst="rect">
            <a:avLst/>
          </a:prstGeom>
          <a:solidFill>
            <a:schemeClr val="accent4"/>
          </a:solidFill>
        </p:spPr>
        <p:txBody>
          <a:bodyPr anchor="ctr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5" name="Espaço Reservado para Conteúdo 5">
            <a:extLst>
              <a:ext uri="{FF2B5EF4-FFF2-40B4-BE49-F238E27FC236}">
                <a16:creationId xmlns:a16="http://schemas.microsoft.com/office/drawing/2014/main" id="{A5A8DFD8-FB8E-4565-A0DF-5C781FDC439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38200" y="2006600"/>
            <a:ext cx="10515600" cy="4254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Retângulo 15">
            <a:extLst>
              <a:ext uri="{FF2B5EF4-FFF2-40B4-BE49-F238E27FC236}">
                <a16:creationId xmlns:a16="http://schemas.microsoft.com/office/drawing/2014/main" id="{AF8F7A05-26CA-4812-A837-EF7EDCFCB833}"/>
              </a:ext>
            </a:extLst>
          </p:cNvPr>
          <p:cNvSpPr/>
          <p:nvPr userDrawn="1"/>
        </p:nvSpPr>
        <p:spPr bwMode="auto">
          <a:xfrm>
            <a:off x="0" y="1"/>
            <a:ext cx="11276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20700" indent="-63500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1400" indent="-127000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63688" indent="-192088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84388" indent="-255588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pt-BR"/>
          </a:p>
        </p:txBody>
      </p:sp>
      <p:sp>
        <p:nvSpPr>
          <p:cNvPr id="4" name="Retângulo 14">
            <a:extLst>
              <a:ext uri="{FF2B5EF4-FFF2-40B4-BE49-F238E27FC236}">
                <a16:creationId xmlns:a16="http://schemas.microsoft.com/office/drawing/2014/main" id="{00BDAD9B-6EE0-49B0-BAD8-B8FFE5A1B269}"/>
              </a:ext>
            </a:extLst>
          </p:cNvPr>
          <p:cNvSpPr/>
          <p:nvPr userDrawn="1"/>
        </p:nvSpPr>
        <p:spPr bwMode="auto">
          <a:xfrm>
            <a:off x="1" y="0"/>
            <a:ext cx="12192000" cy="127000"/>
          </a:xfrm>
          <a:prstGeom prst="rect">
            <a:avLst/>
          </a:prstGeom>
          <a:solidFill>
            <a:srgbClr val="F187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20700" indent="-63500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1400" indent="-127000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63688" indent="-192088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84388" indent="-255588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pt-BR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A2B74E44-5E8F-4A2E-9CDB-F33E5F85018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9184" y="6250316"/>
            <a:ext cx="1550483" cy="51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28835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C9A76C-11D3-4663-8AE2-9C883BBB15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8177" y="454025"/>
            <a:ext cx="6870700" cy="1325563"/>
          </a:xfrm>
          <a:prstGeom prst="rect">
            <a:avLst/>
          </a:prstGeom>
        </p:spPr>
        <p:txBody>
          <a:bodyPr anchor="ctr" anchorCtr="0"/>
          <a:lstStyle/>
          <a:p>
            <a:r>
              <a:rPr lang="pt-BR"/>
              <a:t>Clique para editar o título Mestre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7AA9CB12-F233-44E0-A4C5-56DB8B555B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08833" y="6121463"/>
            <a:ext cx="620088" cy="620088"/>
          </a:xfrm>
          <a:prstGeom prst="rect">
            <a:avLst/>
          </a:prstGeom>
        </p:spPr>
      </p:pic>
      <p:sp>
        <p:nvSpPr>
          <p:cNvPr id="4" name="Retângulo 14">
            <a:extLst>
              <a:ext uri="{FF2B5EF4-FFF2-40B4-BE49-F238E27FC236}">
                <a16:creationId xmlns:a16="http://schemas.microsoft.com/office/drawing/2014/main" id="{00BDAD9B-6EE0-49B0-BAD8-B8FFE5A1B269}"/>
              </a:ext>
            </a:extLst>
          </p:cNvPr>
          <p:cNvSpPr/>
          <p:nvPr userDrawn="1"/>
        </p:nvSpPr>
        <p:spPr bwMode="auto">
          <a:xfrm>
            <a:off x="1" y="0"/>
            <a:ext cx="12192000" cy="127000"/>
          </a:xfrm>
          <a:prstGeom prst="rect">
            <a:avLst/>
          </a:prstGeom>
          <a:solidFill>
            <a:srgbClr val="F187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20700" indent="-63500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1400" indent="-127000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63688" indent="-192088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84388" indent="-255588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pt-BR"/>
          </a:p>
        </p:txBody>
      </p:sp>
      <p:sp>
        <p:nvSpPr>
          <p:cNvPr id="6" name="Espaço Reservado para Imagem 5">
            <a:extLst>
              <a:ext uri="{FF2B5EF4-FFF2-40B4-BE49-F238E27FC236}">
                <a16:creationId xmlns:a16="http://schemas.microsoft.com/office/drawing/2014/main" id="{4DEC2A49-50C3-45A9-9546-416C10DAEFA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381500" cy="6858000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8" name="Espaço Reservado para Conteúdo 7">
            <a:extLst>
              <a:ext uri="{FF2B5EF4-FFF2-40B4-BE49-F238E27FC236}">
                <a16:creationId xmlns:a16="http://schemas.microsoft.com/office/drawing/2014/main" id="{8E262D69-5D1B-4606-AC51-CEEC8EE3D95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48225" y="2019300"/>
            <a:ext cx="6870652" cy="41021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9" name="Google Shape;128;p23">
            <a:extLst>
              <a:ext uri="{FF2B5EF4-FFF2-40B4-BE49-F238E27FC236}">
                <a16:creationId xmlns:a16="http://schemas.microsoft.com/office/drawing/2014/main" id="{1586E8AD-25E0-494E-ACAD-4DE2F1465AE9}"/>
              </a:ext>
            </a:extLst>
          </p:cNvPr>
          <p:cNvSpPr/>
          <p:nvPr userDrawn="1"/>
        </p:nvSpPr>
        <p:spPr>
          <a:xfrm>
            <a:off x="-2634875" y="2017192"/>
            <a:ext cx="900000" cy="900000"/>
          </a:xfrm>
          <a:prstGeom prst="rect">
            <a:avLst/>
          </a:prstGeom>
          <a:gradFill>
            <a:gsLst>
              <a:gs pos="12000">
                <a:srgbClr val="FF9900">
                  <a:alpha val="42000"/>
                </a:srgbClr>
              </a:gs>
              <a:gs pos="100000">
                <a:srgbClr val="0070C0">
                  <a:alpha val="9803"/>
                </a:srgbClr>
              </a:gs>
            </a:gsLst>
            <a:lin ang="189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Calibri"/>
              <a:cs typeface="Poppins" panose="00000500000000000000" pitchFamily="2" charset="0"/>
              <a:sym typeface="Calibri"/>
            </a:endParaRPr>
          </a:p>
        </p:txBody>
      </p:sp>
      <p:sp>
        <p:nvSpPr>
          <p:cNvPr id="10" name="Google Shape;415;p43">
            <a:extLst>
              <a:ext uri="{FF2B5EF4-FFF2-40B4-BE49-F238E27FC236}">
                <a16:creationId xmlns:a16="http://schemas.microsoft.com/office/drawing/2014/main" id="{15D96FCD-CB8B-4059-97CA-67E0B6ED92A5}"/>
              </a:ext>
            </a:extLst>
          </p:cNvPr>
          <p:cNvSpPr/>
          <p:nvPr userDrawn="1"/>
        </p:nvSpPr>
        <p:spPr>
          <a:xfrm>
            <a:off x="-1210044" y="715847"/>
            <a:ext cx="900000" cy="900000"/>
          </a:xfrm>
          <a:prstGeom prst="rect">
            <a:avLst/>
          </a:prstGeom>
          <a:gradFill>
            <a:gsLst>
              <a:gs pos="12000">
                <a:schemeClr val="accent5">
                  <a:lumMod val="50000"/>
                  <a:alpha val="93000"/>
                </a:schemeClr>
              </a:gs>
              <a:gs pos="54000">
                <a:schemeClr val="accent5">
                  <a:alpha val="50000"/>
                  <a:lumMod val="37000"/>
                </a:schemeClr>
              </a:gs>
              <a:gs pos="100000">
                <a:srgbClr val="0070C0"/>
              </a:gs>
            </a:gsLst>
            <a:lin ang="18900000" scaled="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Poppins" panose="00000500000000000000" pitchFamily="2" charset="0"/>
              <a:ea typeface="Calibri"/>
              <a:cs typeface="Poppins" panose="00000500000000000000" pitchFamily="2" charset="0"/>
              <a:sym typeface="Calibri"/>
            </a:endParaRPr>
          </a:p>
        </p:txBody>
      </p:sp>
      <p:sp>
        <p:nvSpPr>
          <p:cNvPr id="11" name="Google Shape;44;p16">
            <a:extLst>
              <a:ext uri="{FF2B5EF4-FFF2-40B4-BE49-F238E27FC236}">
                <a16:creationId xmlns:a16="http://schemas.microsoft.com/office/drawing/2014/main" id="{6468B06C-2027-48C1-8BE7-CD0ABE1F6E2B}"/>
              </a:ext>
            </a:extLst>
          </p:cNvPr>
          <p:cNvSpPr/>
          <p:nvPr userDrawn="1"/>
        </p:nvSpPr>
        <p:spPr>
          <a:xfrm>
            <a:off x="-1210044" y="2017193"/>
            <a:ext cx="900000" cy="900000"/>
          </a:xfrm>
          <a:prstGeom prst="rect">
            <a:avLst/>
          </a:prstGeom>
          <a:gradFill>
            <a:gsLst>
              <a:gs pos="0">
                <a:schemeClr val="accent5">
                  <a:lumMod val="75000"/>
                </a:schemeClr>
              </a:gs>
              <a:gs pos="20000">
                <a:srgbClr val="04568A"/>
              </a:gs>
              <a:gs pos="100000">
                <a:srgbClr val="0070C0">
                  <a:alpha val="40000"/>
                </a:srgbClr>
              </a:gs>
            </a:gsLst>
            <a:lin ang="189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Calibri"/>
              <a:cs typeface="Poppins" panose="00000500000000000000" pitchFamily="2" charset="0"/>
              <a:sym typeface="Calibri"/>
            </a:endParaRP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1869DF54-DB37-4A41-B9E5-82AB1EF15EBA}"/>
              </a:ext>
            </a:extLst>
          </p:cNvPr>
          <p:cNvSpPr/>
          <p:nvPr userDrawn="1"/>
        </p:nvSpPr>
        <p:spPr>
          <a:xfrm>
            <a:off x="-2634875" y="715847"/>
            <a:ext cx="900000" cy="900000"/>
          </a:xfrm>
          <a:prstGeom prst="rect">
            <a:avLst/>
          </a:prstGeom>
          <a:solidFill>
            <a:srgbClr val="FF9933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7AC13D32-63EF-40D2-8C4F-FE36D97B200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943054" y="3406140"/>
            <a:ext cx="6858000" cy="45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79479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C9A76C-11D3-4663-8AE2-9C883BBB15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077" y="484187"/>
            <a:ext cx="6870700" cy="1325563"/>
          </a:xfrm>
          <a:prstGeom prst="rect">
            <a:avLst/>
          </a:prstGeom>
        </p:spPr>
        <p:txBody>
          <a:bodyPr anchor="ctr" anchorCtr="0"/>
          <a:lstStyle/>
          <a:p>
            <a:r>
              <a:rPr lang="pt-BR"/>
              <a:t>Clique para editar o título Mestre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7AA9CB12-F233-44E0-A4C5-56DB8B555B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033" y="6121463"/>
            <a:ext cx="620088" cy="620088"/>
          </a:xfrm>
          <a:prstGeom prst="rect">
            <a:avLst/>
          </a:prstGeom>
        </p:spPr>
      </p:pic>
      <p:sp>
        <p:nvSpPr>
          <p:cNvPr id="4" name="Retângulo 14">
            <a:extLst>
              <a:ext uri="{FF2B5EF4-FFF2-40B4-BE49-F238E27FC236}">
                <a16:creationId xmlns:a16="http://schemas.microsoft.com/office/drawing/2014/main" id="{00BDAD9B-6EE0-49B0-BAD8-B8FFE5A1B269}"/>
              </a:ext>
            </a:extLst>
          </p:cNvPr>
          <p:cNvSpPr/>
          <p:nvPr userDrawn="1"/>
        </p:nvSpPr>
        <p:spPr bwMode="auto">
          <a:xfrm>
            <a:off x="1" y="0"/>
            <a:ext cx="12192000" cy="127000"/>
          </a:xfrm>
          <a:prstGeom prst="rect">
            <a:avLst/>
          </a:prstGeom>
          <a:solidFill>
            <a:srgbClr val="F187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20700" indent="-63500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1400" indent="-127000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63688" indent="-192088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84388" indent="-255588" algn="l" defTabSz="520700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pt-BR"/>
          </a:p>
        </p:txBody>
      </p:sp>
      <p:sp>
        <p:nvSpPr>
          <p:cNvPr id="6" name="Espaço Reservado para Imagem 5">
            <a:extLst>
              <a:ext uri="{FF2B5EF4-FFF2-40B4-BE49-F238E27FC236}">
                <a16:creationId xmlns:a16="http://schemas.microsoft.com/office/drawing/2014/main" id="{4DEC2A49-50C3-45A9-9546-416C10DAEFA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810500" y="0"/>
            <a:ext cx="4381500" cy="6858000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8" name="Espaço Reservado para Conteúdo 7">
            <a:extLst>
              <a:ext uri="{FF2B5EF4-FFF2-40B4-BE49-F238E27FC236}">
                <a16:creationId xmlns:a16="http://schemas.microsoft.com/office/drawing/2014/main" id="{8E262D69-5D1B-4606-AC51-CEEC8EE3D95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92077" y="2019363"/>
            <a:ext cx="6870700" cy="41021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Google Shape;128;p23">
            <a:extLst>
              <a:ext uri="{FF2B5EF4-FFF2-40B4-BE49-F238E27FC236}">
                <a16:creationId xmlns:a16="http://schemas.microsoft.com/office/drawing/2014/main" id="{2C7FFBBD-D0E8-4918-A200-798AFF7D9798}"/>
              </a:ext>
            </a:extLst>
          </p:cNvPr>
          <p:cNvSpPr/>
          <p:nvPr userDrawn="1"/>
        </p:nvSpPr>
        <p:spPr>
          <a:xfrm>
            <a:off x="12496325" y="2211095"/>
            <a:ext cx="900000" cy="900000"/>
          </a:xfrm>
          <a:prstGeom prst="rect">
            <a:avLst/>
          </a:prstGeom>
          <a:gradFill>
            <a:gsLst>
              <a:gs pos="12000">
                <a:srgbClr val="FF9900">
                  <a:alpha val="42000"/>
                </a:srgbClr>
              </a:gs>
              <a:gs pos="100000">
                <a:srgbClr val="0070C0">
                  <a:alpha val="9803"/>
                </a:srgbClr>
              </a:gs>
            </a:gsLst>
            <a:lin ang="189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Calibri"/>
              <a:cs typeface="Poppins" panose="00000500000000000000" pitchFamily="2" charset="0"/>
              <a:sym typeface="Calibri"/>
            </a:endParaRPr>
          </a:p>
        </p:txBody>
      </p:sp>
      <p:sp>
        <p:nvSpPr>
          <p:cNvPr id="9" name="Google Shape;415;p43">
            <a:extLst>
              <a:ext uri="{FF2B5EF4-FFF2-40B4-BE49-F238E27FC236}">
                <a16:creationId xmlns:a16="http://schemas.microsoft.com/office/drawing/2014/main" id="{D5CC39CF-5087-4123-A92B-66F7D9AFCB1E}"/>
              </a:ext>
            </a:extLst>
          </p:cNvPr>
          <p:cNvSpPr/>
          <p:nvPr userDrawn="1"/>
        </p:nvSpPr>
        <p:spPr>
          <a:xfrm>
            <a:off x="13921156" y="909750"/>
            <a:ext cx="900000" cy="900000"/>
          </a:xfrm>
          <a:prstGeom prst="rect">
            <a:avLst/>
          </a:prstGeom>
          <a:gradFill>
            <a:gsLst>
              <a:gs pos="12000">
                <a:schemeClr val="accent5">
                  <a:lumMod val="50000"/>
                  <a:alpha val="93000"/>
                </a:schemeClr>
              </a:gs>
              <a:gs pos="54000">
                <a:schemeClr val="accent5">
                  <a:alpha val="50000"/>
                  <a:lumMod val="37000"/>
                </a:schemeClr>
              </a:gs>
              <a:gs pos="100000">
                <a:srgbClr val="0070C0"/>
              </a:gs>
            </a:gsLst>
            <a:lin ang="18900000" scaled="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Poppins" panose="00000500000000000000" pitchFamily="2" charset="0"/>
              <a:ea typeface="Calibri"/>
              <a:cs typeface="Poppins" panose="00000500000000000000" pitchFamily="2" charset="0"/>
              <a:sym typeface="Calibri"/>
            </a:endParaRPr>
          </a:p>
        </p:txBody>
      </p:sp>
      <p:sp>
        <p:nvSpPr>
          <p:cNvPr id="10" name="Google Shape;44;p16">
            <a:extLst>
              <a:ext uri="{FF2B5EF4-FFF2-40B4-BE49-F238E27FC236}">
                <a16:creationId xmlns:a16="http://schemas.microsoft.com/office/drawing/2014/main" id="{E5B1DD4D-FB9A-4A15-ABD1-93633D426B4B}"/>
              </a:ext>
            </a:extLst>
          </p:cNvPr>
          <p:cNvSpPr/>
          <p:nvPr userDrawn="1"/>
        </p:nvSpPr>
        <p:spPr>
          <a:xfrm>
            <a:off x="13921156" y="2211096"/>
            <a:ext cx="900000" cy="900000"/>
          </a:xfrm>
          <a:prstGeom prst="rect">
            <a:avLst/>
          </a:prstGeom>
          <a:gradFill>
            <a:gsLst>
              <a:gs pos="0">
                <a:schemeClr val="accent5">
                  <a:lumMod val="75000"/>
                </a:schemeClr>
              </a:gs>
              <a:gs pos="20000">
                <a:srgbClr val="04568A"/>
              </a:gs>
              <a:gs pos="100000">
                <a:srgbClr val="0070C0">
                  <a:alpha val="40000"/>
                </a:srgbClr>
              </a:gs>
            </a:gsLst>
            <a:lin ang="189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Calibri"/>
              <a:cs typeface="Poppins" panose="00000500000000000000" pitchFamily="2" charset="0"/>
              <a:sym typeface="Calibri"/>
            </a:endParaRP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E928D54D-BBDC-4A9F-9E90-28DF6B97C1A0}"/>
              </a:ext>
            </a:extLst>
          </p:cNvPr>
          <p:cNvSpPr/>
          <p:nvPr userDrawn="1"/>
        </p:nvSpPr>
        <p:spPr>
          <a:xfrm>
            <a:off x="12496325" y="909750"/>
            <a:ext cx="900000" cy="900000"/>
          </a:xfrm>
          <a:prstGeom prst="rect">
            <a:avLst/>
          </a:prstGeom>
          <a:solidFill>
            <a:srgbClr val="FF9933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833118BE-CCD4-4012-958E-EFAE25EF245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4410343" y="3406506"/>
            <a:ext cx="6858000" cy="57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27769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415;p43">
            <a:extLst>
              <a:ext uri="{FF2B5EF4-FFF2-40B4-BE49-F238E27FC236}">
                <a16:creationId xmlns:a16="http://schemas.microsoft.com/office/drawing/2014/main" id="{3569A91C-E876-41D1-87F9-5A1CF695759A}"/>
              </a:ext>
            </a:extLst>
          </p:cNvPr>
          <p:cNvSpPr/>
          <p:nvPr userDrawn="1"/>
        </p:nvSpPr>
        <p:spPr>
          <a:xfrm>
            <a:off x="0" y="0"/>
            <a:ext cx="5842000" cy="6872777"/>
          </a:xfrm>
          <a:custGeom>
            <a:avLst/>
            <a:gdLst/>
            <a:ahLst/>
            <a:cxnLst/>
            <a:rect l="l" t="t" r="r" b="b"/>
            <a:pathLst>
              <a:path w="5842000" h="6872777" extrusionOk="0">
                <a:moveTo>
                  <a:pt x="0" y="0"/>
                </a:moveTo>
                <a:lnTo>
                  <a:pt x="4170821" y="0"/>
                </a:lnTo>
                <a:lnTo>
                  <a:pt x="5842000" y="6872777"/>
                </a:lnTo>
                <a:lnTo>
                  <a:pt x="0" y="6872777"/>
                </a:lnTo>
                <a:close/>
              </a:path>
            </a:pathLst>
          </a:custGeom>
          <a:gradFill>
            <a:gsLst>
              <a:gs pos="12000">
                <a:schemeClr val="accent5">
                  <a:lumMod val="50000"/>
                  <a:alpha val="93000"/>
                </a:schemeClr>
              </a:gs>
              <a:gs pos="54000">
                <a:schemeClr val="accent5">
                  <a:alpha val="50000"/>
                  <a:lumMod val="37000"/>
                </a:schemeClr>
              </a:gs>
              <a:gs pos="100000">
                <a:srgbClr val="0070C0"/>
              </a:gs>
            </a:gsLst>
            <a:lin ang="18900000" scaled="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A7C75830-0C90-47A8-A3B5-31C4392B5E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08833" y="6121463"/>
            <a:ext cx="620088" cy="62008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2EAF7243-DBF4-4958-AA56-C1F6D406E4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167" y="3009900"/>
            <a:ext cx="3788833" cy="2666999"/>
          </a:xfrm>
          <a:prstGeom prst="rect">
            <a:avLst/>
          </a:prstGeom>
        </p:spPr>
        <p:txBody>
          <a:bodyPr anchor="ctr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5" name="Espaço Reservado para Conteúdo 5">
            <a:extLst>
              <a:ext uri="{FF2B5EF4-FFF2-40B4-BE49-F238E27FC236}">
                <a16:creationId xmlns:a16="http://schemas.microsoft.com/office/drawing/2014/main" id="{E277AAB8-7303-4A59-A0A2-18895BEB2F5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096000" y="1752600"/>
            <a:ext cx="5554133" cy="4095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Texto 6">
            <a:extLst>
              <a:ext uri="{FF2B5EF4-FFF2-40B4-BE49-F238E27FC236}">
                <a16:creationId xmlns:a16="http://schemas.microsoft.com/office/drawing/2014/main" id="{49D658FC-6BF0-49CF-BCA8-4837F7B94A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96000" y="381000"/>
            <a:ext cx="5554663" cy="95250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  <a:lvl2pPr>
              <a:defRPr>
                <a:latin typeface="Poppins SemiBold" panose="00000700000000000000" pitchFamily="2" charset="0"/>
                <a:cs typeface="Poppins SemiBold" panose="00000700000000000000" pitchFamily="2" charset="0"/>
              </a:defRPr>
            </a:lvl2pPr>
            <a:lvl3pPr>
              <a:defRPr>
                <a:latin typeface="Poppins SemiBold" panose="00000700000000000000" pitchFamily="2" charset="0"/>
                <a:cs typeface="Poppins SemiBold" panose="00000700000000000000" pitchFamily="2" charset="0"/>
              </a:defRPr>
            </a:lvl3pPr>
            <a:lvl4pPr>
              <a:defRPr>
                <a:latin typeface="Poppins SemiBold" panose="00000700000000000000" pitchFamily="2" charset="0"/>
                <a:cs typeface="Poppins SemiBold" panose="00000700000000000000" pitchFamily="2" charset="0"/>
              </a:defRPr>
            </a:lvl4pPr>
            <a:lvl5pPr>
              <a:defRPr>
                <a:latin typeface="Poppins SemiBold" panose="00000700000000000000" pitchFamily="2" charset="0"/>
                <a:cs typeface="Poppins SemiBold" panose="00000700000000000000" pitchFamily="2" charset="0"/>
              </a:defRPr>
            </a:lvl5pPr>
          </a:lstStyle>
          <a:p>
            <a:pPr lvl="0"/>
            <a:r>
              <a:rPr lang="pt-BR"/>
              <a:t>Clique para editar os estilos de texto Mestres</a:t>
            </a:r>
          </a:p>
        </p:txBody>
      </p:sp>
    </p:spTree>
    <p:extLst>
      <p:ext uri="{BB962C8B-B14F-4D97-AF65-F5344CB8AC3E}">
        <p14:creationId xmlns:p14="http://schemas.microsoft.com/office/powerpoint/2010/main" val="218117522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415;p43">
            <a:extLst>
              <a:ext uri="{FF2B5EF4-FFF2-40B4-BE49-F238E27FC236}">
                <a16:creationId xmlns:a16="http://schemas.microsoft.com/office/drawing/2014/main" id="{3569A91C-E876-41D1-87F9-5A1CF695759A}"/>
              </a:ext>
            </a:extLst>
          </p:cNvPr>
          <p:cNvSpPr/>
          <p:nvPr userDrawn="1"/>
        </p:nvSpPr>
        <p:spPr>
          <a:xfrm>
            <a:off x="0" y="0"/>
            <a:ext cx="5842000" cy="6872777"/>
          </a:xfrm>
          <a:custGeom>
            <a:avLst/>
            <a:gdLst/>
            <a:ahLst/>
            <a:cxnLst/>
            <a:rect l="l" t="t" r="r" b="b"/>
            <a:pathLst>
              <a:path w="5842000" h="6872777" extrusionOk="0">
                <a:moveTo>
                  <a:pt x="0" y="0"/>
                </a:moveTo>
                <a:lnTo>
                  <a:pt x="4170821" y="0"/>
                </a:lnTo>
                <a:lnTo>
                  <a:pt x="5842000" y="6872777"/>
                </a:lnTo>
                <a:lnTo>
                  <a:pt x="0" y="6872777"/>
                </a:lnTo>
                <a:close/>
              </a:path>
            </a:pathLst>
          </a:custGeom>
          <a:solidFill>
            <a:srgbClr val="FF9933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>
              <a:latin typeface="Poppins" panose="00000500000000000000" pitchFamily="2" charset="0"/>
              <a:cs typeface="Poppins" panose="00000500000000000000" pitchFamily="2" charset="0"/>
              <a:sym typeface="Calibri"/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A7C75830-0C90-47A8-A3B5-31C4392B5E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08833" y="6121463"/>
            <a:ext cx="620088" cy="62008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2EAF7243-DBF4-4958-AA56-C1F6D406E4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167" y="3009900"/>
            <a:ext cx="3788833" cy="2666999"/>
          </a:xfrm>
          <a:prstGeom prst="rect">
            <a:avLst/>
          </a:prstGeom>
        </p:spPr>
        <p:txBody>
          <a:bodyPr anchor="ctr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5" name="Espaço Reservado para Conteúdo 5">
            <a:extLst>
              <a:ext uri="{FF2B5EF4-FFF2-40B4-BE49-F238E27FC236}">
                <a16:creationId xmlns:a16="http://schemas.microsoft.com/office/drawing/2014/main" id="{E277AAB8-7303-4A59-A0A2-18895BEB2F5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096000" y="1752600"/>
            <a:ext cx="5554133" cy="4095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Texto 6">
            <a:extLst>
              <a:ext uri="{FF2B5EF4-FFF2-40B4-BE49-F238E27FC236}">
                <a16:creationId xmlns:a16="http://schemas.microsoft.com/office/drawing/2014/main" id="{49D658FC-6BF0-49CF-BCA8-4837F7B94A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96000" y="381000"/>
            <a:ext cx="5554663" cy="95250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  <a:lvl2pPr>
              <a:defRPr>
                <a:latin typeface="Poppins SemiBold" panose="00000700000000000000" pitchFamily="2" charset="0"/>
                <a:cs typeface="Poppins SemiBold" panose="00000700000000000000" pitchFamily="2" charset="0"/>
              </a:defRPr>
            </a:lvl2pPr>
            <a:lvl3pPr>
              <a:defRPr>
                <a:latin typeface="Poppins SemiBold" panose="00000700000000000000" pitchFamily="2" charset="0"/>
                <a:cs typeface="Poppins SemiBold" panose="00000700000000000000" pitchFamily="2" charset="0"/>
              </a:defRPr>
            </a:lvl3pPr>
            <a:lvl4pPr>
              <a:defRPr>
                <a:latin typeface="Poppins SemiBold" panose="00000700000000000000" pitchFamily="2" charset="0"/>
                <a:cs typeface="Poppins SemiBold" panose="00000700000000000000" pitchFamily="2" charset="0"/>
              </a:defRPr>
            </a:lvl4pPr>
            <a:lvl5pPr>
              <a:defRPr>
                <a:latin typeface="Poppins SemiBold" panose="00000700000000000000" pitchFamily="2" charset="0"/>
                <a:cs typeface="Poppins SemiBold" panose="00000700000000000000" pitchFamily="2" charset="0"/>
              </a:defRPr>
            </a:lvl5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12" name="Google Shape;128;p23">
            <a:extLst>
              <a:ext uri="{FF2B5EF4-FFF2-40B4-BE49-F238E27FC236}">
                <a16:creationId xmlns:a16="http://schemas.microsoft.com/office/drawing/2014/main" id="{76D1EFAF-22B7-4934-930A-6BC151992EDE}"/>
              </a:ext>
            </a:extLst>
          </p:cNvPr>
          <p:cNvSpPr/>
          <p:nvPr userDrawn="1"/>
        </p:nvSpPr>
        <p:spPr>
          <a:xfrm>
            <a:off x="12381975" y="1333499"/>
            <a:ext cx="900000" cy="900000"/>
          </a:xfrm>
          <a:prstGeom prst="rect">
            <a:avLst/>
          </a:prstGeom>
          <a:gradFill>
            <a:gsLst>
              <a:gs pos="12000">
                <a:srgbClr val="FF9900">
                  <a:alpha val="42000"/>
                </a:srgbClr>
              </a:gs>
              <a:gs pos="100000">
                <a:srgbClr val="0070C0">
                  <a:alpha val="9803"/>
                </a:srgbClr>
              </a:gs>
            </a:gsLst>
            <a:lin ang="189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Calibri"/>
              <a:cs typeface="Poppins" panose="00000500000000000000" pitchFamily="2" charset="0"/>
              <a:sym typeface="Calibri"/>
            </a:endParaRPr>
          </a:p>
        </p:txBody>
      </p:sp>
      <p:sp>
        <p:nvSpPr>
          <p:cNvPr id="13" name="Google Shape;44;p16">
            <a:extLst>
              <a:ext uri="{FF2B5EF4-FFF2-40B4-BE49-F238E27FC236}">
                <a16:creationId xmlns:a16="http://schemas.microsoft.com/office/drawing/2014/main" id="{5EB522F6-5396-417A-ACCC-C8137F26D2D6}"/>
              </a:ext>
            </a:extLst>
          </p:cNvPr>
          <p:cNvSpPr/>
          <p:nvPr userDrawn="1"/>
        </p:nvSpPr>
        <p:spPr>
          <a:xfrm>
            <a:off x="13806806" y="1333500"/>
            <a:ext cx="900000" cy="900000"/>
          </a:xfrm>
          <a:prstGeom prst="rect">
            <a:avLst/>
          </a:prstGeom>
          <a:gradFill>
            <a:gsLst>
              <a:gs pos="0">
                <a:schemeClr val="accent5">
                  <a:lumMod val="75000"/>
                </a:schemeClr>
              </a:gs>
              <a:gs pos="20000">
                <a:srgbClr val="04568A"/>
              </a:gs>
              <a:gs pos="100000">
                <a:srgbClr val="0070C0">
                  <a:alpha val="40000"/>
                </a:srgbClr>
              </a:gs>
            </a:gsLst>
            <a:lin ang="189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Calibri"/>
              <a:cs typeface="Poppins" panose="00000500000000000000" pitchFamily="2" charset="0"/>
              <a:sym typeface="Calibri"/>
            </a:endParaRPr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6CDE8FCD-9ED2-4C5E-9685-A8C2450D4ADE}"/>
              </a:ext>
            </a:extLst>
          </p:cNvPr>
          <p:cNvSpPr/>
          <p:nvPr userDrawn="1"/>
        </p:nvSpPr>
        <p:spPr>
          <a:xfrm>
            <a:off x="12381975" y="32154"/>
            <a:ext cx="900000" cy="900000"/>
          </a:xfrm>
          <a:prstGeom prst="rect">
            <a:avLst/>
          </a:prstGeom>
          <a:solidFill>
            <a:srgbClr val="FF9933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00645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A2A1F19-84E4-55F3-0123-51C3C48210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5A03353-A5E4-2627-13DD-1E489C2AD5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574A7C67-0355-EF10-9B25-5820C9AD5A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ABDF934C-6582-4F68-4F65-82E85EA13D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94966-E656-4D74-8308-DDB96F50280B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AD4CDAE-1172-83A4-FBAF-1688BE1A6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7A5D406-0F4F-3010-EC99-6269A80997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97C39-2C74-4CDC-8FE1-BC7875970CC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5076923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415;p43">
            <a:extLst>
              <a:ext uri="{FF2B5EF4-FFF2-40B4-BE49-F238E27FC236}">
                <a16:creationId xmlns:a16="http://schemas.microsoft.com/office/drawing/2014/main" id="{3569A91C-E876-41D1-87F9-5A1CF695759A}"/>
              </a:ext>
            </a:extLst>
          </p:cNvPr>
          <p:cNvSpPr/>
          <p:nvPr userDrawn="1"/>
        </p:nvSpPr>
        <p:spPr>
          <a:xfrm>
            <a:off x="0" y="0"/>
            <a:ext cx="5842000" cy="6872777"/>
          </a:xfrm>
          <a:custGeom>
            <a:avLst/>
            <a:gdLst/>
            <a:ahLst/>
            <a:cxnLst/>
            <a:rect l="l" t="t" r="r" b="b"/>
            <a:pathLst>
              <a:path w="5842000" h="6872777" extrusionOk="0">
                <a:moveTo>
                  <a:pt x="0" y="0"/>
                </a:moveTo>
                <a:lnTo>
                  <a:pt x="4170821" y="0"/>
                </a:lnTo>
                <a:lnTo>
                  <a:pt x="5842000" y="6872777"/>
                </a:lnTo>
                <a:lnTo>
                  <a:pt x="0" y="6872777"/>
                </a:lnTo>
                <a:close/>
              </a:path>
            </a:pathLst>
          </a:custGeom>
          <a:gradFill>
            <a:gsLst>
              <a:gs pos="12000">
                <a:srgbClr val="FF9900">
                  <a:alpha val="42000"/>
                </a:srgbClr>
              </a:gs>
              <a:gs pos="100000">
                <a:srgbClr val="0070C0">
                  <a:alpha val="9803"/>
                </a:srgbClr>
              </a:gs>
            </a:gsLst>
            <a:lin ang="189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b="0" i="0" u="none" strike="noStrike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cs typeface="Poppins" panose="00000500000000000000" pitchFamily="2" charset="0"/>
              <a:sym typeface="Calibri"/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A7C75830-0C90-47A8-A3B5-31C4392B5E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08833" y="6121463"/>
            <a:ext cx="620088" cy="62008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2EAF7243-DBF4-4958-AA56-C1F6D406E4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167" y="3009900"/>
            <a:ext cx="3788833" cy="2666999"/>
          </a:xfrm>
          <a:prstGeom prst="rect">
            <a:avLst/>
          </a:prstGeom>
        </p:spPr>
        <p:txBody>
          <a:bodyPr anchor="ctr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5" name="Espaço Reservado para Conteúdo 5">
            <a:extLst>
              <a:ext uri="{FF2B5EF4-FFF2-40B4-BE49-F238E27FC236}">
                <a16:creationId xmlns:a16="http://schemas.microsoft.com/office/drawing/2014/main" id="{E277AAB8-7303-4A59-A0A2-18895BEB2F5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096000" y="1752600"/>
            <a:ext cx="5554133" cy="4095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Texto 6">
            <a:extLst>
              <a:ext uri="{FF2B5EF4-FFF2-40B4-BE49-F238E27FC236}">
                <a16:creationId xmlns:a16="http://schemas.microsoft.com/office/drawing/2014/main" id="{49D658FC-6BF0-49CF-BCA8-4837F7B94A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96000" y="381000"/>
            <a:ext cx="5554663" cy="95250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  <a:lvl2pPr>
              <a:defRPr>
                <a:latin typeface="Poppins SemiBold" panose="00000700000000000000" pitchFamily="2" charset="0"/>
                <a:cs typeface="Poppins SemiBold" panose="00000700000000000000" pitchFamily="2" charset="0"/>
              </a:defRPr>
            </a:lvl2pPr>
            <a:lvl3pPr>
              <a:defRPr>
                <a:latin typeface="Poppins SemiBold" panose="00000700000000000000" pitchFamily="2" charset="0"/>
                <a:cs typeface="Poppins SemiBold" panose="00000700000000000000" pitchFamily="2" charset="0"/>
              </a:defRPr>
            </a:lvl3pPr>
            <a:lvl4pPr>
              <a:defRPr>
                <a:latin typeface="Poppins SemiBold" panose="00000700000000000000" pitchFamily="2" charset="0"/>
                <a:cs typeface="Poppins SemiBold" panose="00000700000000000000" pitchFamily="2" charset="0"/>
              </a:defRPr>
            </a:lvl4pPr>
            <a:lvl5pPr>
              <a:defRPr>
                <a:latin typeface="Poppins SemiBold" panose="00000700000000000000" pitchFamily="2" charset="0"/>
                <a:cs typeface="Poppins SemiBold" panose="00000700000000000000" pitchFamily="2" charset="0"/>
              </a:defRPr>
            </a:lvl5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12" name="Google Shape;128;p23">
            <a:extLst>
              <a:ext uri="{FF2B5EF4-FFF2-40B4-BE49-F238E27FC236}">
                <a16:creationId xmlns:a16="http://schemas.microsoft.com/office/drawing/2014/main" id="{76D1EFAF-22B7-4934-930A-6BC151992EDE}"/>
              </a:ext>
            </a:extLst>
          </p:cNvPr>
          <p:cNvSpPr/>
          <p:nvPr userDrawn="1"/>
        </p:nvSpPr>
        <p:spPr>
          <a:xfrm>
            <a:off x="12381975" y="1333499"/>
            <a:ext cx="900000" cy="900000"/>
          </a:xfrm>
          <a:prstGeom prst="rect">
            <a:avLst/>
          </a:prstGeom>
          <a:gradFill>
            <a:gsLst>
              <a:gs pos="12000">
                <a:srgbClr val="FF9900">
                  <a:alpha val="42000"/>
                </a:srgbClr>
              </a:gs>
              <a:gs pos="100000">
                <a:srgbClr val="0070C0">
                  <a:alpha val="9803"/>
                </a:srgbClr>
              </a:gs>
            </a:gsLst>
            <a:lin ang="189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Calibri"/>
              <a:cs typeface="Poppins" panose="00000500000000000000" pitchFamily="2" charset="0"/>
              <a:sym typeface="Calibri"/>
            </a:endParaRPr>
          </a:p>
        </p:txBody>
      </p:sp>
      <p:sp>
        <p:nvSpPr>
          <p:cNvPr id="13" name="Google Shape;44;p16">
            <a:extLst>
              <a:ext uri="{FF2B5EF4-FFF2-40B4-BE49-F238E27FC236}">
                <a16:creationId xmlns:a16="http://schemas.microsoft.com/office/drawing/2014/main" id="{5EB522F6-5396-417A-ACCC-C8137F26D2D6}"/>
              </a:ext>
            </a:extLst>
          </p:cNvPr>
          <p:cNvSpPr/>
          <p:nvPr userDrawn="1"/>
        </p:nvSpPr>
        <p:spPr>
          <a:xfrm>
            <a:off x="13806806" y="1333500"/>
            <a:ext cx="900000" cy="900000"/>
          </a:xfrm>
          <a:prstGeom prst="rect">
            <a:avLst/>
          </a:prstGeom>
          <a:gradFill>
            <a:gsLst>
              <a:gs pos="0">
                <a:schemeClr val="accent5">
                  <a:lumMod val="75000"/>
                </a:schemeClr>
              </a:gs>
              <a:gs pos="20000">
                <a:srgbClr val="04568A"/>
              </a:gs>
              <a:gs pos="100000">
                <a:srgbClr val="0070C0">
                  <a:alpha val="40000"/>
                </a:srgbClr>
              </a:gs>
            </a:gsLst>
            <a:lin ang="189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Calibri"/>
              <a:cs typeface="Poppins" panose="00000500000000000000" pitchFamily="2" charset="0"/>
              <a:sym typeface="Calibri"/>
            </a:endParaRPr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6CDE8FCD-9ED2-4C5E-9685-A8C2450D4ADE}"/>
              </a:ext>
            </a:extLst>
          </p:cNvPr>
          <p:cNvSpPr/>
          <p:nvPr userDrawn="1"/>
        </p:nvSpPr>
        <p:spPr>
          <a:xfrm>
            <a:off x="12381975" y="32154"/>
            <a:ext cx="900000" cy="900000"/>
          </a:xfrm>
          <a:prstGeom prst="rect">
            <a:avLst/>
          </a:prstGeom>
          <a:solidFill>
            <a:srgbClr val="FF9933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675484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415;p43">
            <a:extLst>
              <a:ext uri="{FF2B5EF4-FFF2-40B4-BE49-F238E27FC236}">
                <a16:creationId xmlns:a16="http://schemas.microsoft.com/office/drawing/2014/main" id="{3569A91C-E876-41D1-87F9-5A1CF695759A}"/>
              </a:ext>
            </a:extLst>
          </p:cNvPr>
          <p:cNvSpPr/>
          <p:nvPr userDrawn="1"/>
        </p:nvSpPr>
        <p:spPr>
          <a:xfrm>
            <a:off x="0" y="0"/>
            <a:ext cx="5842000" cy="6872777"/>
          </a:xfrm>
          <a:custGeom>
            <a:avLst/>
            <a:gdLst/>
            <a:ahLst/>
            <a:cxnLst/>
            <a:rect l="l" t="t" r="r" b="b"/>
            <a:pathLst>
              <a:path w="5842000" h="6872777" extrusionOk="0">
                <a:moveTo>
                  <a:pt x="0" y="0"/>
                </a:moveTo>
                <a:lnTo>
                  <a:pt x="4170821" y="0"/>
                </a:lnTo>
                <a:lnTo>
                  <a:pt x="5842000" y="6872777"/>
                </a:lnTo>
                <a:lnTo>
                  <a:pt x="0" y="6872777"/>
                </a:lnTo>
                <a:close/>
              </a:path>
            </a:pathLst>
          </a:custGeom>
          <a:gradFill>
            <a:gsLst>
              <a:gs pos="0">
                <a:schemeClr val="accent5">
                  <a:lumMod val="75000"/>
                </a:schemeClr>
              </a:gs>
              <a:gs pos="20000">
                <a:srgbClr val="04568A"/>
              </a:gs>
              <a:gs pos="100000">
                <a:srgbClr val="0070C0">
                  <a:alpha val="40000"/>
                </a:srgbClr>
              </a:gs>
            </a:gsLst>
            <a:lin ang="189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b="0" i="0" u="none" strike="noStrike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cs typeface="Poppins" panose="00000500000000000000" pitchFamily="2" charset="0"/>
              <a:sym typeface="Calibri"/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A7C75830-0C90-47A8-A3B5-31C4392B5E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08833" y="6121463"/>
            <a:ext cx="620088" cy="62008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2EAF7243-DBF4-4958-AA56-C1F6D406E4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167" y="3009900"/>
            <a:ext cx="3788833" cy="2666999"/>
          </a:xfrm>
          <a:prstGeom prst="rect">
            <a:avLst/>
          </a:prstGeom>
        </p:spPr>
        <p:txBody>
          <a:bodyPr anchor="ctr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5" name="Espaço Reservado para Conteúdo 5">
            <a:extLst>
              <a:ext uri="{FF2B5EF4-FFF2-40B4-BE49-F238E27FC236}">
                <a16:creationId xmlns:a16="http://schemas.microsoft.com/office/drawing/2014/main" id="{E277AAB8-7303-4A59-A0A2-18895BEB2F5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096000" y="1752600"/>
            <a:ext cx="5554133" cy="4095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Texto 6">
            <a:extLst>
              <a:ext uri="{FF2B5EF4-FFF2-40B4-BE49-F238E27FC236}">
                <a16:creationId xmlns:a16="http://schemas.microsoft.com/office/drawing/2014/main" id="{49D658FC-6BF0-49CF-BCA8-4837F7B94A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96000" y="381000"/>
            <a:ext cx="5554663" cy="95250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  <a:lvl2pPr>
              <a:defRPr>
                <a:latin typeface="Poppins SemiBold" panose="00000700000000000000" pitchFamily="2" charset="0"/>
                <a:cs typeface="Poppins SemiBold" panose="00000700000000000000" pitchFamily="2" charset="0"/>
              </a:defRPr>
            </a:lvl2pPr>
            <a:lvl3pPr>
              <a:defRPr>
                <a:latin typeface="Poppins SemiBold" panose="00000700000000000000" pitchFamily="2" charset="0"/>
                <a:cs typeface="Poppins SemiBold" panose="00000700000000000000" pitchFamily="2" charset="0"/>
              </a:defRPr>
            </a:lvl3pPr>
            <a:lvl4pPr>
              <a:defRPr>
                <a:latin typeface="Poppins SemiBold" panose="00000700000000000000" pitchFamily="2" charset="0"/>
                <a:cs typeface="Poppins SemiBold" panose="00000700000000000000" pitchFamily="2" charset="0"/>
              </a:defRPr>
            </a:lvl4pPr>
            <a:lvl5pPr>
              <a:defRPr>
                <a:latin typeface="Poppins SemiBold" panose="00000700000000000000" pitchFamily="2" charset="0"/>
                <a:cs typeface="Poppins SemiBold" panose="00000700000000000000" pitchFamily="2" charset="0"/>
              </a:defRPr>
            </a:lvl5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12" name="Google Shape;128;p23">
            <a:extLst>
              <a:ext uri="{FF2B5EF4-FFF2-40B4-BE49-F238E27FC236}">
                <a16:creationId xmlns:a16="http://schemas.microsoft.com/office/drawing/2014/main" id="{76D1EFAF-22B7-4934-930A-6BC151992EDE}"/>
              </a:ext>
            </a:extLst>
          </p:cNvPr>
          <p:cNvSpPr/>
          <p:nvPr userDrawn="1"/>
        </p:nvSpPr>
        <p:spPr>
          <a:xfrm>
            <a:off x="12381975" y="1333499"/>
            <a:ext cx="900000" cy="900000"/>
          </a:xfrm>
          <a:prstGeom prst="rect">
            <a:avLst/>
          </a:prstGeom>
          <a:gradFill>
            <a:gsLst>
              <a:gs pos="12000">
                <a:srgbClr val="FF9900">
                  <a:alpha val="42000"/>
                </a:srgbClr>
              </a:gs>
              <a:gs pos="100000">
                <a:srgbClr val="0070C0">
                  <a:alpha val="9803"/>
                </a:srgbClr>
              </a:gs>
            </a:gsLst>
            <a:lin ang="189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Calibri"/>
              <a:cs typeface="Poppins" panose="00000500000000000000" pitchFamily="2" charset="0"/>
              <a:sym typeface="Calibri"/>
            </a:endParaRPr>
          </a:p>
        </p:txBody>
      </p:sp>
      <p:sp>
        <p:nvSpPr>
          <p:cNvPr id="13" name="Google Shape;44;p16">
            <a:extLst>
              <a:ext uri="{FF2B5EF4-FFF2-40B4-BE49-F238E27FC236}">
                <a16:creationId xmlns:a16="http://schemas.microsoft.com/office/drawing/2014/main" id="{5EB522F6-5396-417A-ACCC-C8137F26D2D6}"/>
              </a:ext>
            </a:extLst>
          </p:cNvPr>
          <p:cNvSpPr/>
          <p:nvPr userDrawn="1"/>
        </p:nvSpPr>
        <p:spPr>
          <a:xfrm>
            <a:off x="13806806" y="1333500"/>
            <a:ext cx="900000" cy="900000"/>
          </a:xfrm>
          <a:prstGeom prst="rect">
            <a:avLst/>
          </a:prstGeom>
          <a:gradFill>
            <a:gsLst>
              <a:gs pos="0">
                <a:schemeClr val="accent5">
                  <a:lumMod val="75000"/>
                </a:schemeClr>
              </a:gs>
              <a:gs pos="20000">
                <a:srgbClr val="04568A"/>
              </a:gs>
              <a:gs pos="100000">
                <a:srgbClr val="0070C0">
                  <a:alpha val="40000"/>
                </a:srgbClr>
              </a:gs>
            </a:gsLst>
            <a:lin ang="189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Calibri"/>
              <a:cs typeface="Poppins" panose="00000500000000000000" pitchFamily="2" charset="0"/>
              <a:sym typeface="Calibri"/>
            </a:endParaRPr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6CDE8FCD-9ED2-4C5E-9685-A8C2450D4ADE}"/>
              </a:ext>
            </a:extLst>
          </p:cNvPr>
          <p:cNvSpPr/>
          <p:nvPr userDrawn="1"/>
        </p:nvSpPr>
        <p:spPr>
          <a:xfrm>
            <a:off x="12381975" y="32154"/>
            <a:ext cx="900000" cy="900000"/>
          </a:xfrm>
          <a:prstGeom prst="rect">
            <a:avLst/>
          </a:prstGeom>
          <a:solidFill>
            <a:srgbClr val="FF9933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251398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44;p16">
            <a:extLst>
              <a:ext uri="{FF2B5EF4-FFF2-40B4-BE49-F238E27FC236}">
                <a16:creationId xmlns:a16="http://schemas.microsoft.com/office/drawing/2014/main" id="{B5627F7D-9F16-4089-B446-460A5C2E02E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5">
                  <a:lumMod val="75000"/>
                </a:schemeClr>
              </a:gs>
              <a:gs pos="20000">
                <a:srgbClr val="04568A"/>
              </a:gs>
              <a:gs pos="100000">
                <a:srgbClr val="0070C0">
                  <a:alpha val="40000"/>
                </a:srgbClr>
              </a:gs>
            </a:gsLst>
            <a:lin ang="189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D2A474C-91F2-43BB-A665-C4F5063A61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98596" y="3300677"/>
            <a:ext cx="10515600" cy="1325563"/>
          </a:xfrm>
          <a:prstGeom prst="rect">
            <a:avLst/>
          </a:prstGeom>
        </p:spPr>
        <p:txBody>
          <a:bodyPr anchor="ctr" anchorCtr="0"/>
          <a:lstStyle>
            <a:lvl1pPr algn="ctr">
              <a:defRPr kumimoji="0" lang="pt-BR" sz="6000" b="1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 ExtraBold" panose="00000900000000000000" pitchFamily="2" charset="0"/>
                <a:ea typeface="Montserrat ExtraBold"/>
                <a:cs typeface="Poppins ExtraBold" panose="00000900000000000000" pitchFamily="2" charset="0"/>
              </a:defRPr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12" name="Espaço Reservado para Texto 11">
            <a:extLst>
              <a:ext uri="{FF2B5EF4-FFF2-40B4-BE49-F238E27FC236}">
                <a16:creationId xmlns:a16="http://schemas.microsoft.com/office/drawing/2014/main" id="{BAABF27D-FBD2-4B84-8807-9DBAB42E272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10046" y="2705750"/>
            <a:ext cx="5092700" cy="44318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lvl="0"/>
            <a:r>
              <a:rPr lang="pt-BR"/>
              <a:t>SUBTÍTULO</a:t>
            </a:r>
          </a:p>
        </p:txBody>
      </p:sp>
      <p:pic>
        <p:nvPicPr>
          <p:cNvPr id="17" name="Imagem 16">
            <a:extLst>
              <a:ext uri="{FF2B5EF4-FFF2-40B4-BE49-F238E27FC236}">
                <a16:creationId xmlns:a16="http://schemas.microsoft.com/office/drawing/2014/main" id="{B9718814-31CB-4828-A329-B027CF1ED82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71757" y="6253503"/>
            <a:ext cx="450054" cy="45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91523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128;p23">
            <a:extLst>
              <a:ext uri="{FF2B5EF4-FFF2-40B4-BE49-F238E27FC236}">
                <a16:creationId xmlns:a16="http://schemas.microsoft.com/office/drawing/2014/main" id="{0564D0B2-1937-40FD-9B00-9DD73F8D99C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2000">
                <a:srgbClr val="FF9900">
                  <a:alpha val="42000"/>
                </a:srgbClr>
              </a:gs>
              <a:gs pos="100000">
                <a:srgbClr val="0070C0">
                  <a:alpha val="9803"/>
                </a:srgbClr>
              </a:gs>
            </a:gsLst>
            <a:lin ang="189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Calibri"/>
              <a:cs typeface="Poppins" panose="00000500000000000000" pitchFamily="2" charset="0"/>
              <a:sym typeface="Calibri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D2A474C-91F2-43BB-A665-C4F5063A61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98596" y="3300677"/>
            <a:ext cx="10515600" cy="1325563"/>
          </a:xfrm>
          <a:prstGeom prst="rect">
            <a:avLst/>
          </a:prstGeom>
        </p:spPr>
        <p:txBody>
          <a:bodyPr anchor="ctr" anchorCtr="0"/>
          <a:lstStyle>
            <a:lvl1pPr algn="ctr">
              <a:defRPr kumimoji="0" lang="pt-BR" sz="6000" b="1" i="0" u="none" strike="noStrike" kern="1200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Poppins ExtraBold" panose="00000900000000000000" pitchFamily="2" charset="0"/>
                <a:ea typeface="Montserrat ExtraBold"/>
                <a:cs typeface="Poppins ExtraBold" panose="00000900000000000000" pitchFamily="2" charset="0"/>
              </a:defRPr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12" name="Espaço Reservado para Texto 11">
            <a:extLst>
              <a:ext uri="{FF2B5EF4-FFF2-40B4-BE49-F238E27FC236}">
                <a16:creationId xmlns:a16="http://schemas.microsoft.com/office/drawing/2014/main" id="{BAABF27D-FBD2-4B84-8807-9DBAB42E272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10046" y="2705750"/>
            <a:ext cx="5092700" cy="44318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1800">
                <a:solidFill>
                  <a:schemeClr val="accent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lvl="0"/>
            <a:r>
              <a:rPr lang="pt-BR"/>
              <a:t>SUBTÍTULO</a:t>
            </a:r>
          </a:p>
        </p:txBody>
      </p:sp>
      <p:pic>
        <p:nvPicPr>
          <p:cNvPr id="17" name="Imagem 16">
            <a:extLst>
              <a:ext uri="{FF2B5EF4-FFF2-40B4-BE49-F238E27FC236}">
                <a16:creationId xmlns:a16="http://schemas.microsoft.com/office/drawing/2014/main" id="{27EED5D8-3A6F-4D75-9605-BC02CB0A6DF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7594" y="6172268"/>
            <a:ext cx="509553" cy="50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99995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415;p43">
            <a:extLst>
              <a:ext uri="{FF2B5EF4-FFF2-40B4-BE49-F238E27FC236}">
                <a16:creationId xmlns:a16="http://schemas.microsoft.com/office/drawing/2014/main" id="{4BF59E87-4501-467F-8C0C-B72DC242A2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2000">
                <a:schemeClr val="accent5">
                  <a:lumMod val="50000"/>
                  <a:alpha val="93000"/>
                </a:schemeClr>
              </a:gs>
              <a:gs pos="54000">
                <a:schemeClr val="accent5">
                  <a:alpha val="50000"/>
                  <a:lumMod val="37000"/>
                </a:schemeClr>
              </a:gs>
              <a:gs pos="100000">
                <a:srgbClr val="0070C0"/>
              </a:gs>
            </a:gsLst>
            <a:lin ang="18900000" scaled="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Poppins" panose="00000500000000000000" pitchFamily="2" charset="0"/>
              <a:ea typeface="Calibri"/>
              <a:cs typeface="Poppins" panose="00000500000000000000" pitchFamily="2" charset="0"/>
              <a:sym typeface="Calibri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D2A474C-91F2-43BB-A665-C4F5063A61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98596" y="3300677"/>
            <a:ext cx="10515600" cy="1325563"/>
          </a:xfrm>
          <a:prstGeom prst="rect">
            <a:avLst/>
          </a:prstGeom>
        </p:spPr>
        <p:txBody>
          <a:bodyPr anchor="ctr" anchorCtr="0"/>
          <a:lstStyle>
            <a:lvl1pPr algn="ctr">
              <a:defRPr kumimoji="0" lang="pt-BR" sz="6000" b="1" i="0" u="none" strike="noStrike" kern="120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ExtraBold" panose="00000900000000000000" pitchFamily="2" charset="0"/>
                <a:ea typeface="Montserrat ExtraBold"/>
                <a:cs typeface="Poppins ExtraBold" panose="00000900000000000000" pitchFamily="2" charset="0"/>
              </a:defRPr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12" name="Espaço Reservado para Texto 11">
            <a:extLst>
              <a:ext uri="{FF2B5EF4-FFF2-40B4-BE49-F238E27FC236}">
                <a16:creationId xmlns:a16="http://schemas.microsoft.com/office/drawing/2014/main" id="{BAABF27D-FBD2-4B84-8807-9DBAB42E272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10046" y="2705750"/>
            <a:ext cx="5092700" cy="44318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1800">
                <a:solidFill>
                  <a:schemeClr val="accent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lvl="0"/>
            <a:r>
              <a:rPr lang="pt-BR"/>
              <a:t>SUBTÍTULO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697EBF9C-0E53-4A6A-B767-C150453AA59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7594" y="6172268"/>
            <a:ext cx="509553" cy="50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20941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44;p16">
            <a:extLst>
              <a:ext uri="{FF2B5EF4-FFF2-40B4-BE49-F238E27FC236}">
                <a16:creationId xmlns:a16="http://schemas.microsoft.com/office/drawing/2014/main" id="{B5627F7D-9F16-4089-B446-460A5C2E02E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5">
                  <a:lumMod val="75000"/>
                </a:schemeClr>
              </a:gs>
              <a:gs pos="20000">
                <a:srgbClr val="04568A"/>
              </a:gs>
              <a:gs pos="100000">
                <a:srgbClr val="0070C0">
                  <a:alpha val="40000"/>
                </a:srgbClr>
              </a:gs>
            </a:gsLst>
            <a:lin ang="189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D2A474C-91F2-43BB-A665-C4F5063A61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98596" y="3300677"/>
            <a:ext cx="10515600" cy="1325563"/>
          </a:xfrm>
          <a:prstGeom prst="rect">
            <a:avLst/>
          </a:prstGeom>
        </p:spPr>
        <p:txBody>
          <a:bodyPr anchor="ctr" anchorCtr="0"/>
          <a:lstStyle>
            <a:lvl1pPr algn="ctr">
              <a:defRPr kumimoji="0" lang="pt-BR" sz="6000" b="1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 ExtraBold" panose="00000900000000000000" pitchFamily="2" charset="0"/>
                <a:ea typeface="Montserrat ExtraBold"/>
                <a:cs typeface="Poppins ExtraBold" panose="00000900000000000000" pitchFamily="2" charset="0"/>
              </a:defRPr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12" name="Espaço Reservado para Texto 11">
            <a:extLst>
              <a:ext uri="{FF2B5EF4-FFF2-40B4-BE49-F238E27FC236}">
                <a16:creationId xmlns:a16="http://schemas.microsoft.com/office/drawing/2014/main" id="{BAABF27D-FBD2-4B84-8807-9DBAB42E272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10046" y="2705750"/>
            <a:ext cx="5092700" cy="44318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lvl="0"/>
            <a:r>
              <a:rPr lang="pt-BR"/>
              <a:t>SUBTÍTULO</a:t>
            </a:r>
          </a:p>
        </p:txBody>
      </p:sp>
      <p:pic>
        <p:nvPicPr>
          <p:cNvPr id="17" name="Imagem 16">
            <a:extLst>
              <a:ext uri="{FF2B5EF4-FFF2-40B4-BE49-F238E27FC236}">
                <a16:creationId xmlns:a16="http://schemas.microsoft.com/office/drawing/2014/main" id="{B9718814-31CB-4828-A329-B027CF1ED82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71757" y="6253503"/>
            <a:ext cx="450054" cy="45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92852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128;p23">
            <a:extLst>
              <a:ext uri="{FF2B5EF4-FFF2-40B4-BE49-F238E27FC236}">
                <a16:creationId xmlns:a16="http://schemas.microsoft.com/office/drawing/2014/main" id="{0564D0B2-1937-40FD-9B00-9DD73F8D99C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2000">
                <a:srgbClr val="FF9900">
                  <a:alpha val="42000"/>
                </a:srgbClr>
              </a:gs>
              <a:gs pos="100000">
                <a:srgbClr val="0070C0">
                  <a:alpha val="9803"/>
                </a:srgbClr>
              </a:gs>
            </a:gsLst>
            <a:lin ang="189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Calibri"/>
              <a:cs typeface="Poppins" panose="00000500000000000000" pitchFamily="2" charset="0"/>
              <a:sym typeface="Calibri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D2A474C-91F2-43BB-A665-C4F5063A61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98596" y="3300677"/>
            <a:ext cx="10515600" cy="1325563"/>
          </a:xfrm>
          <a:prstGeom prst="rect">
            <a:avLst/>
          </a:prstGeom>
        </p:spPr>
        <p:txBody>
          <a:bodyPr anchor="ctr" anchorCtr="0"/>
          <a:lstStyle>
            <a:lvl1pPr algn="ctr">
              <a:defRPr kumimoji="0" lang="pt-BR" sz="6000" b="1" i="0" u="none" strike="noStrike" kern="1200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Poppins ExtraBold" panose="00000900000000000000" pitchFamily="2" charset="0"/>
                <a:ea typeface="Montserrat ExtraBold"/>
                <a:cs typeface="Poppins ExtraBold" panose="00000900000000000000" pitchFamily="2" charset="0"/>
              </a:defRPr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12" name="Espaço Reservado para Texto 11">
            <a:extLst>
              <a:ext uri="{FF2B5EF4-FFF2-40B4-BE49-F238E27FC236}">
                <a16:creationId xmlns:a16="http://schemas.microsoft.com/office/drawing/2014/main" id="{BAABF27D-FBD2-4B84-8807-9DBAB42E272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10046" y="2705750"/>
            <a:ext cx="5092700" cy="44318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1800">
                <a:solidFill>
                  <a:schemeClr val="accent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lvl="0"/>
            <a:r>
              <a:rPr lang="pt-BR"/>
              <a:t>SUBTÍTULO</a:t>
            </a:r>
          </a:p>
        </p:txBody>
      </p:sp>
      <p:pic>
        <p:nvPicPr>
          <p:cNvPr id="17" name="Imagem 16">
            <a:extLst>
              <a:ext uri="{FF2B5EF4-FFF2-40B4-BE49-F238E27FC236}">
                <a16:creationId xmlns:a16="http://schemas.microsoft.com/office/drawing/2014/main" id="{27EED5D8-3A6F-4D75-9605-BC02CB0A6DF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7594" y="6172268"/>
            <a:ext cx="509553" cy="50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32139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415;p43">
            <a:extLst>
              <a:ext uri="{FF2B5EF4-FFF2-40B4-BE49-F238E27FC236}">
                <a16:creationId xmlns:a16="http://schemas.microsoft.com/office/drawing/2014/main" id="{4BF59E87-4501-467F-8C0C-B72DC242A2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2000">
                <a:schemeClr val="accent5">
                  <a:lumMod val="50000"/>
                  <a:alpha val="93000"/>
                </a:schemeClr>
              </a:gs>
              <a:gs pos="54000">
                <a:schemeClr val="accent5">
                  <a:alpha val="50000"/>
                  <a:lumMod val="37000"/>
                </a:schemeClr>
              </a:gs>
              <a:gs pos="100000">
                <a:srgbClr val="0070C0"/>
              </a:gs>
            </a:gsLst>
            <a:lin ang="18900000" scaled="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Poppins" panose="00000500000000000000" pitchFamily="2" charset="0"/>
              <a:ea typeface="Calibri"/>
              <a:cs typeface="Poppins" panose="00000500000000000000" pitchFamily="2" charset="0"/>
              <a:sym typeface="Calibri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D2A474C-91F2-43BB-A665-C4F5063A61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98596" y="3300677"/>
            <a:ext cx="10515600" cy="1325563"/>
          </a:xfrm>
          <a:prstGeom prst="rect">
            <a:avLst/>
          </a:prstGeom>
        </p:spPr>
        <p:txBody>
          <a:bodyPr anchor="ctr" anchorCtr="0"/>
          <a:lstStyle>
            <a:lvl1pPr algn="ctr">
              <a:defRPr kumimoji="0" lang="pt-BR" sz="6000" b="1" i="0" u="none" strike="noStrike" kern="120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ExtraBold" panose="00000900000000000000" pitchFamily="2" charset="0"/>
                <a:ea typeface="Montserrat ExtraBold"/>
                <a:cs typeface="Poppins ExtraBold" panose="00000900000000000000" pitchFamily="2" charset="0"/>
              </a:defRPr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12" name="Espaço Reservado para Texto 11">
            <a:extLst>
              <a:ext uri="{FF2B5EF4-FFF2-40B4-BE49-F238E27FC236}">
                <a16:creationId xmlns:a16="http://schemas.microsoft.com/office/drawing/2014/main" id="{BAABF27D-FBD2-4B84-8807-9DBAB42E272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10046" y="2705750"/>
            <a:ext cx="5092700" cy="44318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1800">
                <a:solidFill>
                  <a:schemeClr val="accent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lvl="0"/>
            <a:r>
              <a:rPr lang="pt-BR"/>
              <a:t>SUBTÍTULO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697EBF9C-0E53-4A6A-B767-C150453AA59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7594" y="6172268"/>
            <a:ext cx="509553" cy="50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75288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ustom Layout" preserve="1" userDrawn="1">
  <p:cSld name="1_Custom Layout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04A1B846-DEEC-4A83-A44C-34A14108017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1266"/>
            <a:ext cx="12192000" cy="6873622"/>
          </a:xfrm>
          <a:prstGeom prst="rect">
            <a:avLst/>
          </a:prstGeom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E7F68502-B4C7-40B8-83E0-7FCABE1F6EA4}"/>
              </a:ext>
            </a:extLst>
          </p:cNvPr>
          <p:cNvSpPr/>
          <p:nvPr userDrawn="1"/>
        </p:nvSpPr>
        <p:spPr>
          <a:xfrm>
            <a:off x="0" y="-21266"/>
            <a:ext cx="12202633" cy="6873622"/>
          </a:xfrm>
          <a:prstGeom prst="rect">
            <a:avLst/>
          </a:prstGeom>
          <a:solidFill>
            <a:srgbClr val="000000">
              <a:alpha val="43000"/>
            </a:srgbClr>
          </a:solidFill>
          <a:ln w="12700">
            <a:miter lim="400000"/>
          </a:ln>
        </p:spPr>
        <p:txBody>
          <a:bodyPr lIns="68249" tIns="68249" rIns="68249" bIns="68249" anchor="ctr"/>
          <a:lstStyle/>
          <a:p>
            <a:pPr marL="0" marR="0" lvl="0" indent="0" algn="l" defTabSz="7848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5374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49A1CD2E-8F8B-496F-9A03-F2D3F6EA15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727" y="6094168"/>
            <a:ext cx="620088" cy="620088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CB8E61F6-11BE-45AA-B6EC-DEF1AB2F0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69176"/>
            <a:ext cx="10515600" cy="2109370"/>
          </a:xfrm>
          <a:prstGeom prst="rect">
            <a:avLst/>
          </a:prstGeom>
        </p:spPr>
        <p:txBody>
          <a:bodyPr anchor="ctr" anchorCtr="0"/>
          <a:lstStyle>
            <a:lvl1pPr algn="ctr">
              <a:defRPr sz="7200">
                <a:solidFill>
                  <a:schemeClr val="bg1"/>
                </a:solidFill>
              </a:defRPr>
            </a:lvl1pPr>
          </a:lstStyle>
          <a:p>
            <a:r>
              <a:rPr lang="pt-BR"/>
              <a:t>Clique para editar o título Mestre</a:t>
            </a:r>
          </a:p>
        </p:txBody>
      </p:sp>
    </p:spTree>
    <p:extLst>
      <p:ext uri="{BB962C8B-B14F-4D97-AF65-F5344CB8AC3E}">
        <p14:creationId xmlns:p14="http://schemas.microsoft.com/office/powerpoint/2010/main" val="288654491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ustom Layout" preserve="1" userDrawn="1">
  <p:cSld name="2_Custom Layout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04A1B846-DEEC-4A83-A44C-34A14108017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73622"/>
          </a:xfrm>
          <a:prstGeom prst="rect">
            <a:avLst/>
          </a:prstGeom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E7F68502-B4C7-40B8-83E0-7FCABE1F6EA4}"/>
              </a:ext>
            </a:extLst>
          </p:cNvPr>
          <p:cNvSpPr/>
          <p:nvPr userDrawn="1"/>
        </p:nvSpPr>
        <p:spPr>
          <a:xfrm>
            <a:off x="-33552" y="-5139"/>
            <a:ext cx="12211485" cy="6858000"/>
          </a:xfrm>
          <a:prstGeom prst="rect">
            <a:avLst/>
          </a:prstGeom>
          <a:solidFill>
            <a:srgbClr val="000000">
              <a:alpha val="43000"/>
            </a:srgbClr>
          </a:solidFill>
          <a:ln w="12700">
            <a:miter lim="400000"/>
          </a:ln>
        </p:spPr>
        <p:txBody>
          <a:bodyPr lIns="68249" tIns="68249" rIns="68249" bIns="68249" anchor="ctr"/>
          <a:lstStyle/>
          <a:p>
            <a:pPr marL="0" marR="0" lvl="0" indent="0" algn="l" defTabSz="7848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5374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49A1CD2E-8F8B-496F-9A03-F2D3F6EA15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5061" y="6012282"/>
            <a:ext cx="620088" cy="62008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722D082C-7AE5-4C95-B8A9-B29D164EE4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69176"/>
            <a:ext cx="10515600" cy="2109370"/>
          </a:xfrm>
          <a:prstGeom prst="rect">
            <a:avLst/>
          </a:prstGeom>
        </p:spPr>
        <p:txBody>
          <a:bodyPr anchor="ctr" anchorCtr="0"/>
          <a:lstStyle>
            <a:lvl1pPr algn="ctr">
              <a:defRPr sz="7200">
                <a:solidFill>
                  <a:schemeClr val="bg1"/>
                </a:solidFill>
              </a:defRPr>
            </a:lvl1pPr>
          </a:lstStyle>
          <a:p>
            <a:r>
              <a:rPr lang="pt-BR"/>
              <a:t>Clique para editar o título Mestre</a:t>
            </a:r>
          </a:p>
        </p:txBody>
      </p:sp>
    </p:spTree>
    <p:extLst>
      <p:ext uri="{BB962C8B-B14F-4D97-AF65-F5344CB8AC3E}">
        <p14:creationId xmlns:p14="http://schemas.microsoft.com/office/powerpoint/2010/main" val="2021482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AAB1A5-FC03-709D-455A-D93A209C1A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CDC88F5-B4D9-1E27-78E1-598B41C929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D775B20-6186-6C6E-257E-F9BD721EDA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3E1389BC-FE29-FCAE-89AB-847992C511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842099C0-A64C-F478-D375-E30C6A5D55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8432F8D8-2162-C055-282A-AD2E5A84D4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94966-E656-4D74-8308-DDB96F50280B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F2E43353-0DFE-F75F-D8F6-003AFCAE84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691B492D-14FA-24A7-A80C-56AE3FD7AE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97C39-2C74-4CDC-8FE1-BC7875970CC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5942302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ustom Layout" preserve="1" userDrawn="1">
  <p:cSld name="2_Custom Layout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04A1B846-DEEC-4A83-A44C-34A14108017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1266"/>
            <a:ext cx="12192000" cy="6873622"/>
          </a:xfrm>
          <a:prstGeom prst="rect">
            <a:avLst/>
          </a:prstGeom>
        </p:spPr>
      </p:pic>
      <p:sp>
        <p:nvSpPr>
          <p:cNvPr id="9" name="Rectangle">
            <a:extLst>
              <a:ext uri="{FF2B5EF4-FFF2-40B4-BE49-F238E27FC236}">
                <a16:creationId xmlns:a16="http://schemas.microsoft.com/office/drawing/2014/main" id="{7010F72D-C7CE-4E07-A3A6-D4916884786C}"/>
              </a:ext>
            </a:extLst>
          </p:cNvPr>
          <p:cNvSpPr/>
          <p:nvPr userDrawn="1"/>
        </p:nvSpPr>
        <p:spPr>
          <a:xfrm>
            <a:off x="-19661" y="-21266"/>
            <a:ext cx="12211661" cy="6873622"/>
          </a:xfrm>
          <a:prstGeom prst="rect">
            <a:avLst/>
          </a:prstGeom>
          <a:solidFill>
            <a:schemeClr val="bg1">
              <a:alpha val="80000"/>
            </a:scheme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marL="0" marR="0" lvl="0" indent="0" algn="ctr" defTabSz="29209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 Light" panose="020F0302020204030204"/>
              <a:ea typeface="+mn-ea"/>
              <a:cs typeface="+mn-cs"/>
              <a:sym typeface="Gill Sans"/>
            </a:endParaRP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CB8E61F6-11BE-45AA-B6EC-DEF1AB2F0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69176"/>
            <a:ext cx="10515600" cy="2109370"/>
          </a:xfrm>
          <a:prstGeom prst="rect">
            <a:avLst/>
          </a:prstGeom>
        </p:spPr>
        <p:txBody>
          <a:bodyPr anchor="ctr" anchorCtr="0"/>
          <a:lstStyle>
            <a:lvl1pPr algn="ctr">
              <a:defRPr sz="7200">
                <a:solidFill>
                  <a:schemeClr val="tx1"/>
                </a:solidFill>
              </a:defRPr>
            </a:lvl1pPr>
          </a:lstStyle>
          <a:p>
            <a:r>
              <a:rPr lang="pt-BR"/>
              <a:t>Clique para editar o título Mestre</a:t>
            </a: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1140775B-770B-490D-B56F-4D3FA55DC1D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8623" y="6041253"/>
            <a:ext cx="620088" cy="620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64990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ustom Layout" preserve="1" userDrawn="1">
  <p:cSld name="2_Custom Layout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04A1B846-DEEC-4A83-A44C-34A14108017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1266"/>
            <a:ext cx="12192000" cy="6873622"/>
          </a:xfrm>
          <a:prstGeom prst="rect">
            <a:avLst/>
          </a:prstGeom>
        </p:spPr>
      </p:pic>
      <p:sp>
        <p:nvSpPr>
          <p:cNvPr id="9" name="Rectangle">
            <a:extLst>
              <a:ext uri="{FF2B5EF4-FFF2-40B4-BE49-F238E27FC236}">
                <a16:creationId xmlns:a16="http://schemas.microsoft.com/office/drawing/2014/main" id="{7010F72D-C7CE-4E07-A3A6-D4916884786C}"/>
              </a:ext>
            </a:extLst>
          </p:cNvPr>
          <p:cNvSpPr/>
          <p:nvPr userDrawn="1"/>
        </p:nvSpPr>
        <p:spPr>
          <a:xfrm>
            <a:off x="-19661" y="-21266"/>
            <a:ext cx="12211661" cy="6873622"/>
          </a:xfrm>
          <a:prstGeom prst="rect">
            <a:avLst/>
          </a:prstGeom>
          <a:solidFill>
            <a:schemeClr val="bg1">
              <a:alpha val="80000"/>
            </a:scheme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marL="0" marR="0" lvl="0" indent="0" algn="ctr" defTabSz="29209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 Light" panose="020F0302020204030204"/>
              <a:ea typeface="+mn-ea"/>
              <a:cs typeface="+mn-cs"/>
              <a:sym typeface="Gill Sans"/>
            </a:endParaRP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CB8E61F6-11BE-45AA-B6EC-DEF1AB2F0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69176"/>
            <a:ext cx="10515600" cy="2109370"/>
          </a:xfrm>
          <a:prstGeom prst="rect">
            <a:avLst/>
          </a:prstGeom>
        </p:spPr>
        <p:txBody>
          <a:bodyPr anchor="ctr" anchorCtr="0"/>
          <a:lstStyle>
            <a:lvl1pPr algn="ctr">
              <a:defRPr sz="7200">
                <a:solidFill>
                  <a:schemeClr val="tx1"/>
                </a:solidFill>
              </a:defRPr>
            </a:lvl1pPr>
          </a:lstStyle>
          <a:p>
            <a:r>
              <a:rPr lang="pt-BR"/>
              <a:t>Clique para editar o título Mestre</a:t>
            </a: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1140775B-770B-490D-B56F-4D3FA55DC1D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112" y="6053953"/>
            <a:ext cx="620088" cy="620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7184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ustom Layout" userDrawn="1">
  <p:cSld name="2_Custom Layout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49A1CD2E-8F8B-496F-9A03-F2D3F6EA15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5061" y="6012282"/>
            <a:ext cx="620088" cy="62008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AAD88A1-8423-435B-8189-00C1C87124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anchorCtr="0"/>
          <a:lstStyle/>
          <a:p>
            <a:r>
              <a:rPr lang="pt-BR"/>
              <a:t>Clique para editar o título Mestre</a:t>
            </a:r>
          </a:p>
        </p:txBody>
      </p:sp>
    </p:spTree>
    <p:extLst>
      <p:ext uri="{BB962C8B-B14F-4D97-AF65-F5344CB8AC3E}">
        <p14:creationId xmlns:p14="http://schemas.microsoft.com/office/powerpoint/2010/main" val="409033552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ustom Layout" preserve="1" userDrawn="1">
  <p:cSld name="2_Custom Layout">
    <p:bg>
      <p:bgPr>
        <a:solidFill>
          <a:schemeClr val="accent1"/>
        </a:solidFill>
        <a:effectLst/>
      </p:bgPr>
    </p:bg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">
            <a:extLst>
              <a:ext uri="{FF2B5EF4-FFF2-40B4-BE49-F238E27FC236}">
                <a16:creationId xmlns:a16="http://schemas.microsoft.com/office/drawing/2014/main" id="{5ABCB46A-6496-4110-9674-FA31341FB92B}"/>
              </a:ext>
            </a:extLst>
          </p:cNvPr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marL="0" marR="0" lvl="0" indent="0" algn="ctr" defTabSz="29209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 Light" panose="020F0302020204030204"/>
              <a:ea typeface="+mn-ea"/>
              <a:cs typeface="+mn-cs"/>
              <a:sym typeface="Gill San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6AAD88A1-8423-435B-8189-00C1C87124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anchorCtr="0"/>
          <a:lstStyle/>
          <a:p>
            <a:r>
              <a:rPr lang="pt-BR"/>
              <a:t>Clique para editar o título Mestre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24D67AAD-3810-46A7-83BF-0CC27D24ED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08833" y="6121463"/>
            <a:ext cx="620088" cy="620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19563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ustom Layout" preserve="1" userDrawn="1">
  <p:cSld name="2_Custom Layout">
    <p:bg>
      <p:bgPr>
        <a:solidFill>
          <a:schemeClr val="tx1"/>
        </a:solidFill>
        <a:effectLst/>
      </p:bgPr>
    </p:bg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">
            <a:extLst>
              <a:ext uri="{FF2B5EF4-FFF2-40B4-BE49-F238E27FC236}">
                <a16:creationId xmlns:a16="http://schemas.microsoft.com/office/drawing/2014/main" id="{5ABCB46A-6496-4110-9674-FA31341FB92B}"/>
              </a:ext>
            </a:extLst>
          </p:cNvPr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marL="0" marR="0" lvl="0" indent="0" algn="ctr" defTabSz="29209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 Light" panose="020F0302020204030204"/>
              <a:ea typeface="+mn-ea"/>
              <a:cs typeface="+mn-cs"/>
              <a:sym typeface="Gill San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6AAD88A1-8423-435B-8189-00C1C87124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anchorCtr="0"/>
          <a:lstStyle/>
          <a:p>
            <a:r>
              <a:rPr lang="pt-BR"/>
              <a:t>Clique para editar o título Mestre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24D67AAD-3810-46A7-83BF-0CC27D24ED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08833" y="6121463"/>
            <a:ext cx="620088" cy="620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56126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ustom Layout" preserve="1" userDrawn="1">
  <p:cSld name="2_Custom Layout">
    <p:bg>
      <p:bgPr>
        <a:solidFill>
          <a:schemeClr val="tx2"/>
        </a:solidFill>
        <a:effectLst/>
      </p:bgPr>
    </p:bg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">
            <a:extLst>
              <a:ext uri="{FF2B5EF4-FFF2-40B4-BE49-F238E27FC236}">
                <a16:creationId xmlns:a16="http://schemas.microsoft.com/office/drawing/2014/main" id="{5ABCB46A-6496-4110-9674-FA31341FB92B}"/>
              </a:ext>
            </a:extLst>
          </p:cNvPr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marL="0" marR="0" lvl="0" indent="0" algn="ctr" defTabSz="29209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 Light" panose="020F0302020204030204"/>
              <a:ea typeface="+mn-ea"/>
              <a:cs typeface="+mn-cs"/>
              <a:sym typeface="Gill San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6AAD88A1-8423-435B-8189-00C1C87124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anchorCtr="0"/>
          <a:lstStyle/>
          <a:p>
            <a:r>
              <a:rPr lang="pt-BR"/>
              <a:t>Clique para editar o título Mestre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24D67AAD-3810-46A7-83BF-0CC27D24ED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08833" y="6121463"/>
            <a:ext cx="620088" cy="620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00024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ustom Layout" preserve="1" userDrawn="1">
  <p:cSld name="2_Custom Layout">
    <p:bg>
      <p:bgPr>
        <a:solidFill>
          <a:schemeClr val="accent1"/>
        </a:solidFill>
        <a:effectLst/>
      </p:bgPr>
    </p:bg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28;p23">
            <a:extLst>
              <a:ext uri="{FF2B5EF4-FFF2-40B4-BE49-F238E27FC236}">
                <a16:creationId xmlns:a16="http://schemas.microsoft.com/office/drawing/2014/main" id="{59493D5A-7AB2-47C2-B689-00A47AF14C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2000">
                <a:srgbClr val="FF9900">
                  <a:alpha val="42000"/>
                </a:srgbClr>
              </a:gs>
              <a:gs pos="100000">
                <a:srgbClr val="0070C0">
                  <a:alpha val="9803"/>
                </a:srgbClr>
              </a:gs>
            </a:gsLst>
            <a:lin ang="189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Calibri"/>
              <a:cs typeface="Poppins" panose="00000500000000000000" pitchFamily="2" charset="0"/>
              <a:sym typeface="Calibri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6AAD88A1-8423-435B-8189-00C1C87124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50195" y="2277176"/>
            <a:ext cx="6641805" cy="2303647"/>
          </a:xfrm>
          <a:prstGeom prst="rect">
            <a:avLst/>
          </a:prstGeom>
        </p:spPr>
        <p:txBody>
          <a:bodyPr anchor="ctr" anchorCtr="0"/>
          <a:lstStyle>
            <a:lvl1pPr>
              <a:defRPr sz="8000">
                <a:solidFill>
                  <a:schemeClr val="bg1"/>
                </a:solidFill>
              </a:defRPr>
            </a:lvl1pPr>
          </a:lstStyle>
          <a:p>
            <a:r>
              <a:rPr lang="pt-BR"/>
              <a:t>AVALIAÇÃO DE REAÇÃO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24D67AAD-3810-46A7-83BF-0CC27D24ED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08833" y="6121463"/>
            <a:ext cx="620088" cy="620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42863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28;p23">
            <a:extLst>
              <a:ext uri="{FF2B5EF4-FFF2-40B4-BE49-F238E27FC236}">
                <a16:creationId xmlns:a16="http://schemas.microsoft.com/office/drawing/2014/main" id="{83164D1D-C4BD-44F0-8BFA-8EDCAAE7592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2000">
                <a:srgbClr val="FF9900">
                  <a:alpha val="42000"/>
                </a:srgbClr>
              </a:gs>
              <a:gs pos="100000">
                <a:srgbClr val="0070C0">
                  <a:alpha val="9803"/>
                </a:srgbClr>
              </a:gs>
            </a:gsLst>
            <a:lin ang="189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Calibri"/>
              <a:cs typeface="Poppins" panose="00000500000000000000" pitchFamily="2" charset="0"/>
              <a:sym typeface="Calibri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67C6DE5-1F3B-42A8-B908-D54839F796B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90010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pt-BR"/>
              <a:t>Conheça nossos </a:t>
            </a:r>
            <a:r>
              <a:rPr lang="pt-BR" err="1"/>
              <a:t>badges</a:t>
            </a:r>
            <a:endParaRPr lang="pt-BR"/>
          </a:p>
        </p:txBody>
      </p:sp>
      <p:sp>
        <p:nvSpPr>
          <p:cNvPr id="3" name="Última etapa do modelo mental : fase de controle">
            <a:extLst>
              <a:ext uri="{FF2B5EF4-FFF2-40B4-BE49-F238E27FC236}">
                <a16:creationId xmlns:a16="http://schemas.microsoft.com/office/drawing/2014/main" id="{7D4B023A-8C15-40B5-90B6-9F00400A7441}"/>
              </a:ext>
            </a:extLst>
          </p:cNvPr>
          <p:cNvSpPr/>
          <p:nvPr userDrawn="1"/>
        </p:nvSpPr>
        <p:spPr>
          <a:xfrm>
            <a:off x="896872" y="297641"/>
            <a:ext cx="3826915" cy="7514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412739" hangingPunct="0">
              <a:lnSpc>
                <a:spcPct val="70000"/>
              </a:lnSpc>
              <a:defRPr sz="10000">
                <a:solidFill>
                  <a:srgbClr val="FFFFFF"/>
                </a:solidFill>
                <a:latin typeface="BebasNeue"/>
                <a:ea typeface="BebasNeue"/>
                <a:cs typeface="BebasNeue"/>
                <a:sym typeface="BebasNeue"/>
              </a:defRPr>
            </a:pPr>
            <a:endParaRPr lang="pt-BR" sz="6000" kern="0">
              <a:solidFill>
                <a:srgbClr val="126BA1"/>
              </a:solidFill>
              <a:latin typeface="Poppins" panose="00000500000000000000" pitchFamily="2" charset="0"/>
              <a:ea typeface="BebasNeue"/>
              <a:cs typeface="Poppins" panose="00000500000000000000" pitchFamily="2" charset="0"/>
              <a:sym typeface="BebasNeue"/>
            </a:endParaRPr>
          </a:p>
        </p:txBody>
      </p:sp>
      <p:pic>
        <p:nvPicPr>
          <p:cNvPr id="4" name="33AF0812-2A64-4ABF-BAD1-1E5C8E4F3954">
            <a:extLst>
              <a:ext uri="{FF2B5EF4-FFF2-40B4-BE49-F238E27FC236}">
                <a16:creationId xmlns:a16="http://schemas.microsoft.com/office/drawing/2014/main" id="{FA404986-A14D-4F33-86DB-46537BECDBE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r:link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55842" y="4770437"/>
            <a:ext cx="1593435" cy="1593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E2C4A959-33AD-4CBE-9524-C50ECA33A4C7">
            <a:extLst>
              <a:ext uri="{FF2B5EF4-FFF2-40B4-BE49-F238E27FC236}">
                <a16:creationId xmlns:a16="http://schemas.microsoft.com/office/drawing/2014/main" id="{F5666FA4-EB58-4F15-944E-AC1EE84288C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r:link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13762" y="4770437"/>
            <a:ext cx="1593435" cy="1593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1AF0C8FF-BF51-45EC-AF95-3FE1651AAC25">
            <a:extLst>
              <a:ext uri="{FF2B5EF4-FFF2-40B4-BE49-F238E27FC236}">
                <a16:creationId xmlns:a16="http://schemas.microsoft.com/office/drawing/2014/main" id="{1F0B3432-A96C-4FED-8310-34F1F6DCD04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 r:link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42722" y="4770437"/>
            <a:ext cx="1593435" cy="1593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A1358FBE-9675-47CA-9D22-5D22F903658A">
            <a:extLst>
              <a:ext uri="{FF2B5EF4-FFF2-40B4-BE49-F238E27FC236}">
                <a16:creationId xmlns:a16="http://schemas.microsoft.com/office/drawing/2014/main" id="{E97B8700-2CB9-4767-A8A1-918298E4CD2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r:link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1513" y="2442084"/>
            <a:ext cx="1593435" cy="1593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AEDF3546-AA4C-47BD-AAD0-510F4207D685">
            <a:extLst>
              <a:ext uri="{FF2B5EF4-FFF2-40B4-BE49-F238E27FC236}">
                <a16:creationId xmlns:a16="http://schemas.microsoft.com/office/drawing/2014/main" id="{1D3A8956-136E-4A7A-B1A3-056D92931C7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0" r:link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30795" y="2442084"/>
            <a:ext cx="1593435" cy="1593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406FED18-1198-4E0F-A1E3-0B7622FBF7A6">
            <a:extLst>
              <a:ext uri="{FF2B5EF4-FFF2-40B4-BE49-F238E27FC236}">
                <a16:creationId xmlns:a16="http://schemas.microsoft.com/office/drawing/2014/main" id="{BA7E1078-CED1-494E-BE10-91D8110C15C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2" r:link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6872" y="2442084"/>
            <a:ext cx="1593435" cy="1593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m 9" descr="Gráfico, Gráfico de explosão solar&#10;&#10;Descrição gerada automaticamente">
            <a:extLst>
              <a:ext uri="{FF2B5EF4-FFF2-40B4-BE49-F238E27FC236}">
                <a16:creationId xmlns:a16="http://schemas.microsoft.com/office/drawing/2014/main" id="{CDCECE9F-AC73-4156-96A4-067AF129A0D8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6883" y="4770437"/>
            <a:ext cx="1593435" cy="1593435"/>
          </a:xfrm>
          <a:prstGeom prst="rect">
            <a:avLst/>
          </a:prstGeom>
        </p:spPr>
      </p:pic>
      <p:pic>
        <p:nvPicPr>
          <p:cNvPr id="11" name="F7763F0C-92FE-4F4B-B739-C96A8F1A5B56">
            <a:extLst>
              <a:ext uri="{FF2B5EF4-FFF2-40B4-BE49-F238E27FC236}">
                <a16:creationId xmlns:a16="http://schemas.microsoft.com/office/drawing/2014/main" id="{4B3C89D7-4E43-47AF-AF2E-3AE343B7718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5" r:link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1682" y="4770437"/>
            <a:ext cx="1593435" cy="1593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B06E0097-75C2-453C-9403-6DC079335C15">
            <a:extLst>
              <a:ext uri="{FF2B5EF4-FFF2-40B4-BE49-F238E27FC236}">
                <a16:creationId xmlns:a16="http://schemas.microsoft.com/office/drawing/2014/main" id="{1529C130-6B84-4563-95C5-D5C748DCD18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7" r:link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84802" y="4770437"/>
            <a:ext cx="1593435" cy="1593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8B07820B-D57D-4B6C-9B52-B0935395615D">
            <a:extLst>
              <a:ext uri="{FF2B5EF4-FFF2-40B4-BE49-F238E27FC236}">
                <a16:creationId xmlns:a16="http://schemas.microsoft.com/office/drawing/2014/main" id="{6DDA11C9-F3A0-42C9-92DE-37B2C572E23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9" r:link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86154" y="2442084"/>
            <a:ext cx="1593435" cy="1593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490DB164-8197-4DEB-9D5E-4614795D456A">
            <a:extLst>
              <a:ext uri="{FF2B5EF4-FFF2-40B4-BE49-F238E27FC236}">
                <a16:creationId xmlns:a16="http://schemas.microsoft.com/office/drawing/2014/main" id="{0F869308-FC59-4418-8849-AE24B9CD716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1" r:link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75436" y="2442084"/>
            <a:ext cx="1593435" cy="1593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4964BF1F-A66A-46B8-89F9-5D31B88415B5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3581" y="790581"/>
            <a:ext cx="2730181" cy="900107"/>
          </a:xfrm>
          <a:prstGeom prst="rect">
            <a:avLst/>
          </a:prstGeom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A34164C9-46A7-42D4-9A02-398D574C2E68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tretch>
            <a:fillRect/>
          </a:stretch>
        </p:blipFill>
        <p:spPr>
          <a:xfrm rot="16200000">
            <a:off x="-3362322" y="3362324"/>
            <a:ext cx="6858000" cy="133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00367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hlinkClick r:id="rId2"/>
            <a:extLst>
              <a:ext uri="{FF2B5EF4-FFF2-40B4-BE49-F238E27FC236}">
                <a16:creationId xmlns:a16="http://schemas.microsoft.com/office/drawing/2014/main" id="{52731BEF-CEC2-490A-891D-1FB6B88E5D3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8167" y="5873051"/>
            <a:ext cx="540000" cy="540000"/>
          </a:xfrm>
          <a:prstGeom prst="rect">
            <a:avLst/>
          </a:prstGeom>
        </p:spPr>
      </p:pic>
      <p:pic>
        <p:nvPicPr>
          <p:cNvPr id="4" name="Imagem 3">
            <a:hlinkClick r:id="rId4"/>
            <a:extLst>
              <a:ext uri="{FF2B5EF4-FFF2-40B4-BE49-F238E27FC236}">
                <a16:creationId xmlns:a16="http://schemas.microsoft.com/office/drawing/2014/main" id="{DEBEBB18-549F-4FF1-8410-D2813DB8E4B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32668" y="5893103"/>
            <a:ext cx="541387" cy="541387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F57AD49C-6E9A-47B1-A958-BD92AE3204B2}"/>
              </a:ext>
            </a:extLst>
          </p:cNvPr>
          <p:cNvSpPr txBox="1"/>
          <p:nvPr userDrawn="1"/>
        </p:nvSpPr>
        <p:spPr>
          <a:xfrm>
            <a:off x="8978167" y="6068035"/>
            <a:ext cx="8808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setadg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07E441A7-5A88-48DA-94F4-923990D4E058}"/>
              </a:ext>
            </a:extLst>
          </p:cNvPr>
          <p:cNvSpPr txBox="1"/>
          <p:nvPr userDrawn="1"/>
        </p:nvSpPr>
        <p:spPr>
          <a:xfrm>
            <a:off x="6493586" y="5846713"/>
            <a:ext cx="203468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Seta Desenvolvimento Gerencial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2B036EAF-C366-4DF1-8D03-1B8BCFE528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1682" y="-910"/>
            <a:ext cx="5194515" cy="6858910"/>
          </a:xfrm>
          <a:prstGeom prst="rect">
            <a:avLst/>
          </a:prstGeom>
        </p:spPr>
      </p:pic>
      <p:sp>
        <p:nvSpPr>
          <p:cNvPr id="8" name="Google Shape;46;p16">
            <a:extLst>
              <a:ext uri="{FF2B5EF4-FFF2-40B4-BE49-F238E27FC236}">
                <a16:creationId xmlns:a16="http://schemas.microsoft.com/office/drawing/2014/main" id="{C3AA2961-8871-44EF-92B4-2F3C682886A5}"/>
              </a:ext>
            </a:extLst>
          </p:cNvPr>
          <p:cNvSpPr txBox="1"/>
          <p:nvPr userDrawn="1"/>
        </p:nvSpPr>
        <p:spPr>
          <a:xfrm>
            <a:off x="5392668" y="950385"/>
            <a:ext cx="6292884" cy="21130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5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oppins ExtraBold" panose="00000900000000000000" pitchFamily="2" charset="0"/>
                <a:ea typeface="Montserrat ExtraBold"/>
                <a:cs typeface="Poppins ExtraBold" panose="00000900000000000000" pitchFamily="2" charset="0"/>
                <a:sym typeface="Montserrat ExtraBold"/>
              </a:rPr>
              <a:t>MUITO OBRIGADO</a:t>
            </a:r>
            <a:r>
              <a:rPr kumimoji="0" lang="en-ID" sz="5400" b="1" i="0" u="none" strike="noStrike" kern="1200" cap="none" spc="0" normalizeH="0" baseline="0" noProof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Poppins ExtraBold" panose="00000900000000000000" pitchFamily="2" charset="0"/>
                <a:ea typeface="Montserrat ExtraBold"/>
                <a:cs typeface="Poppins ExtraBold" panose="00000900000000000000" pitchFamily="2" charset="0"/>
                <a:sym typeface="Montserrat ExtraBold"/>
              </a:rPr>
              <a:t>.</a:t>
            </a: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99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1" name="Agrupar 10">
            <a:extLst>
              <a:ext uri="{FF2B5EF4-FFF2-40B4-BE49-F238E27FC236}">
                <a16:creationId xmlns:a16="http://schemas.microsoft.com/office/drawing/2014/main" id="{7E076A56-36D1-4DD6-BD6A-66BCC2F9E89C}"/>
              </a:ext>
            </a:extLst>
          </p:cNvPr>
          <p:cNvGrpSpPr/>
          <p:nvPr userDrawn="1"/>
        </p:nvGrpSpPr>
        <p:grpSpPr>
          <a:xfrm>
            <a:off x="5804730" y="4497280"/>
            <a:ext cx="5677214" cy="976503"/>
            <a:chOff x="6302032" y="5074792"/>
            <a:chExt cx="5677214" cy="976503"/>
          </a:xfrm>
        </p:grpSpPr>
        <p:grpSp>
          <p:nvGrpSpPr>
            <p:cNvPr id="12" name="Agrupar 11">
              <a:extLst>
                <a:ext uri="{FF2B5EF4-FFF2-40B4-BE49-F238E27FC236}">
                  <a16:creationId xmlns:a16="http://schemas.microsoft.com/office/drawing/2014/main" id="{21D15B78-22A5-48CA-B10D-7D31096CB011}"/>
                </a:ext>
              </a:extLst>
            </p:cNvPr>
            <p:cNvGrpSpPr/>
            <p:nvPr/>
          </p:nvGrpSpPr>
          <p:grpSpPr>
            <a:xfrm>
              <a:off x="6302032" y="5074792"/>
              <a:ext cx="5677214" cy="899823"/>
              <a:chOff x="6302032" y="5315422"/>
              <a:chExt cx="5677214" cy="899823"/>
            </a:xfrm>
          </p:grpSpPr>
          <p:sp>
            <p:nvSpPr>
              <p:cNvPr id="14" name="CaixaDeTexto 13">
                <a:extLst>
                  <a:ext uri="{FF2B5EF4-FFF2-40B4-BE49-F238E27FC236}">
                    <a16:creationId xmlns:a16="http://schemas.microsoft.com/office/drawing/2014/main" id="{D13B46B2-7DE1-4100-A7B8-D9F9D4BD9DFD}"/>
                  </a:ext>
                </a:extLst>
              </p:cNvPr>
              <p:cNvSpPr txBox="1"/>
              <p:nvPr/>
            </p:nvSpPr>
            <p:spPr>
              <a:xfrm>
                <a:off x="6302032" y="5315422"/>
                <a:ext cx="5677214" cy="67710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4472C4">
                        <a:lumMod val="50000"/>
                      </a:srgbClr>
                    </a:solidFill>
                    <a:effectLst/>
                    <a:uLnTx/>
                    <a:uFillTx/>
                    <a:latin typeface="Poppins SemiBold" panose="00000700000000000000" pitchFamily="2" charset="0"/>
                    <a:ea typeface="+mn-ea"/>
                    <a:cs typeface="Poppins SemiBold" panose="00000700000000000000" pitchFamily="2" charset="0"/>
                    <a:hlinkClick r:id="rId7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contato@setadg.com.br </a:t>
                </a:r>
                <a:r>
                  <a:rPr kumimoji="0" lang="pt-BR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4472C4">
                        <a:lumMod val="50000"/>
                      </a:srgbClr>
                    </a:solidFill>
                    <a:effectLst/>
                    <a:uLnTx/>
                    <a:uFillTx/>
                    <a:latin typeface="Poppins SemiBold" panose="00000700000000000000" pitchFamily="2" charset="0"/>
                    <a:ea typeface="+mn-ea"/>
                    <a:cs typeface="Poppins SemiBold" panose="00000700000000000000" pitchFamily="2" charset="0"/>
                  </a:rPr>
                  <a:t>|  </a:t>
                </a:r>
                <a:r>
                  <a:rPr kumimoji="0" lang="pt-BR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4472C4">
                        <a:lumMod val="50000"/>
                      </a:srgbClr>
                    </a:solidFill>
                    <a:effectLst/>
                    <a:uLnTx/>
                    <a:uFillTx/>
                    <a:latin typeface="Poppins SemiBold" panose="00000700000000000000" pitchFamily="2" charset="0"/>
                    <a:ea typeface="+mn-ea"/>
                    <a:cs typeface="Poppins SemiBold" panose="00000700000000000000" pitchFamily="2" charset="0"/>
                    <a:hlinkClick r:id="rId8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www.setadg.com.br</a:t>
                </a: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Poppins SemiBold" panose="00000700000000000000" pitchFamily="2" charset="0"/>
                  <a:ea typeface="+mn-ea"/>
                  <a:cs typeface="Poppins SemiBold" panose="00000700000000000000" pitchFamily="2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2000" b="0" i="0" u="none" strike="noStrike" kern="1200" cap="none" spc="0" normalizeH="0" baseline="0" noProof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Poppins SemiBold" panose="00000700000000000000" pitchFamily="2" charset="0"/>
                  <a:ea typeface="+mn-ea"/>
                  <a:cs typeface="Poppins SemiBold" panose="00000700000000000000" pitchFamily="2" charset="0"/>
                </a:endParaRPr>
              </a:p>
            </p:txBody>
          </p:sp>
          <p:pic>
            <p:nvPicPr>
              <p:cNvPr id="15" name="Gráfico 14" descr="Envelope">
                <a:hlinkClick r:id="rId7"/>
                <a:extLst>
                  <a:ext uri="{FF2B5EF4-FFF2-40B4-BE49-F238E27FC236}">
                    <a16:creationId xmlns:a16="http://schemas.microsoft.com/office/drawing/2014/main" id="{1F3CA3C1-B73B-42DA-906C-C5F2903216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7163033" y="5636085"/>
                <a:ext cx="579160" cy="579160"/>
              </a:xfrm>
              <a:prstGeom prst="rect">
                <a:avLst/>
              </a:prstGeom>
            </p:spPr>
          </p:pic>
        </p:grpSp>
        <p:pic>
          <p:nvPicPr>
            <p:cNvPr id="13" name="Gráfico 12" descr="Internet">
              <a:hlinkClick r:id="rId8"/>
              <a:extLst>
                <a:ext uri="{FF2B5EF4-FFF2-40B4-BE49-F238E27FC236}">
                  <a16:creationId xmlns:a16="http://schemas.microsoft.com/office/drawing/2014/main" id="{5BBFAEB7-F7E1-475E-A4A9-1368E2CD6F7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10106531" y="5415028"/>
              <a:ext cx="636267" cy="636267"/>
            </a:xfrm>
            <a:prstGeom prst="rect">
              <a:avLst/>
            </a:prstGeom>
          </p:spPr>
        </p:pic>
      </p:grpSp>
      <p:pic>
        <p:nvPicPr>
          <p:cNvPr id="16" name="Imagem 15">
            <a:hlinkClick r:id="rId13"/>
            <a:extLst>
              <a:ext uri="{FF2B5EF4-FFF2-40B4-BE49-F238E27FC236}">
                <a16:creationId xmlns:a16="http://schemas.microsoft.com/office/drawing/2014/main" id="{67DB4EB8-1C91-4B85-AB35-8AC29BCB81DB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07366" y="5893925"/>
            <a:ext cx="540000" cy="539744"/>
          </a:xfrm>
          <a:prstGeom prst="rect">
            <a:avLst/>
          </a:prstGeom>
        </p:spPr>
      </p:pic>
      <p:sp>
        <p:nvSpPr>
          <p:cNvPr id="17" name="CaixaDeTexto 16">
            <a:extLst>
              <a:ext uri="{FF2B5EF4-FFF2-40B4-BE49-F238E27FC236}">
                <a16:creationId xmlns:a16="http://schemas.microsoft.com/office/drawing/2014/main" id="{9B5BF0B9-79A0-4F47-8E9C-7D84675A5C4A}"/>
              </a:ext>
            </a:extLst>
          </p:cNvPr>
          <p:cNvSpPr txBox="1"/>
          <p:nvPr userDrawn="1"/>
        </p:nvSpPr>
        <p:spPr>
          <a:xfrm>
            <a:off x="10677135" y="6068035"/>
            <a:ext cx="8808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seta.dg</a:t>
            </a:r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1951CC45-59A4-4BCB-BB7D-3F37F1333AF3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 rot="5400000">
            <a:off x="1738937" y="3399490"/>
            <a:ext cx="6857570" cy="58590"/>
          </a:xfrm>
          <a:prstGeom prst="rect">
            <a:avLst/>
          </a:prstGeom>
        </p:spPr>
      </p:pic>
      <p:sp>
        <p:nvSpPr>
          <p:cNvPr id="20" name="Espaço Reservado para Texto 19">
            <a:extLst>
              <a:ext uri="{FF2B5EF4-FFF2-40B4-BE49-F238E27FC236}">
                <a16:creationId xmlns:a16="http://schemas.microsoft.com/office/drawing/2014/main" id="{09176D43-E035-4424-AC32-65AE227C93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780277" y="2838718"/>
            <a:ext cx="3495995" cy="419722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2000" b="1">
                <a:solidFill>
                  <a:schemeClr val="accent5"/>
                </a:solidFill>
              </a:defRPr>
            </a:lvl1pPr>
          </a:lstStyle>
          <a:p>
            <a:pPr lvl="0"/>
            <a:r>
              <a:rPr lang="pt-BR"/>
              <a:t>Seu nome</a:t>
            </a:r>
          </a:p>
        </p:txBody>
      </p:sp>
      <p:sp>
        <p:nvSpPr>
          <p:cNvPr id="21" name="Espaço Reservado para Texto 19">
            <a:extLst>
              <a:ext uri="{FF2B5EF4-FFF2-40B4-BE49-F238E27FC236}">
                <a16:creationId xmlns:a16="http://schemas.microsoft.com/office/drawing/2014/main" id="{BE11ED87-1D0B-4D86-B0A8-2D1AE167574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80277" y="3292410"/>
            <a:ext cx="3495995" cy="419722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kumimoji="0" lang="pt-BR" sz="2000" b="0" i="0" u="none" strike="noStrike" kern="1200" cap="none" spc="0" normalizeH="0" baseline="0" dirty="0" smtClean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defRPr>
            </a:lvl1pPr>
          </a:lstStyle>
          <a:p>
            <a:pPr lvl="0"/>
            <a:r>
              <a:rPr lang="pt-BR"/>
              <a:t>E-mail@setadg.com.br</a:t>
            </a:r>
          </a:p>
        </p:txBody>
      </p:sp>
      <p:sp>
        <p:nvSpPr>
          <p:cNvPr id="22" name="Espaço Reservado para Texto 19">
            <a:extLst>
              <a:ext uri="{FF2B5EF4-FFF2-40B4-BE49-F238E27FC236}">
                <a16:creationId xmlns:a16="http://schemas.microsoft.com/office/drawing/2014/main" id="{EB764DF4-253E-4B70-BE59-712583C7894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80277" y="3746102"/>
            <a:ext cx="3495995" cy="419722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2000" b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BR"/>
              <a:t>Fone</a:t>
            </a:r>
          </a:p>
        </p:txBody>
      </p:sp>
    </p:spTree>
    <p:extLst>
      <p:ext uri="{BB962C8B-B14F-4D97-AF65-F5344CB8AC3E}">
        <p14:creationId xmlns:p14="http://schemas.microsoft.com/office/powerpoint/2010/main" val="33571570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616;p55">
            <a:extLst>
              <a:ext uri="{FF2B5EF4-FFF2-40B4-BE49-F238E27FC236}">
                <a16:creationId xmlns:a16="http://schemas.microsoft.com/office/drawing/2014/main" id="{8C843F9B-73B0-45BA-B434-4D83B4C5388F}"/>
              </a:ext>
            </a:extLst>
          </p:cNvPr>
          <p:cNvPicPr preferRelativeResize="0"/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 extrusionOk="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4" name="Google Shape;44;p16">
            <a:extLst>
              <a:ext uri="{FF2B5EF4-FFF2-40B4-BE49-F238E27FC236}">
                <a16:creationId xmlns:a16="http://schemas.microsoft.com/office/drawing/2014/main" id="{6AC1170C-3133-41E4-89B4-1C63C83C88A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5">
                  <a:lumMod val="75000"/>
                </a:schemeClr>
              </a:gs>
              <a:gs pos="20000">
                <a:srgbClr val="04568A"/>
              </a:gs>
              <a:gs pos="100000">
                <a:srgbClr val="0070C0">
                  <a:alpha val="40000"/>
                </a:srgbClr>
              </a:gs>
            </a:gsLst>
            <a:lin ang="189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Google Shape;619;p55">
            <a:extLst>
              <a:ext uri="{FF2B5EF4-FFF2-40B4-BE49-F238E27FC236}">
                <a16:creationId xmlns:a16="http://schemas.microsoft.com/office/drawing/2014/main" id="{9EAE907F-D498-4E58-B75C-5643CA8130A8}"/>
              </a:ext>
            </a:extLst>
          </p:cNvPr>
          <p:cNvSpPr txBox="1"/>
          <p:nvPr userDrawn="1"/>
        </p:nvSpPr>
        <p:spPr>
          <a:xfrm>
            <a:off x="2331459" y="2475848"/>
            <a:ext cx="7441376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D" sz="4400" b="1">
                <a:solidFill>
                  <a:schemeClr val="lt1"/>
                </a:solidFill>
                <a:latin typeface="Poppins ExtraBold" panose="00000900000000000000" pitchFamily="2" charset="0"/>
                <a:ea typeface="Montserrat ExtraBold"/>
                <a:cs typeface="Poppins ExtraBold" panose="00000900000000000000" pitchFamily="2" charset="0"/>
                <a:sym typeface="Montserrat ExtraBold"/>
              </a:rPr>
              <a:t>QUER SABER MAIS</a:t>
            </a:r>
            <a:r>
              <a:rPr lang="en-ID" sz="4400" b="1">
                <a:solidFill>
                  <a:srgbClr val="FF9900"/>
                </a:solidFill>
                <a:latin typeface="Poppins ExtraBold" panose="00000900000000000000" pitchFamily="2" charset="0"/>
                <a:ea typeface="Montserrat ExtraBold"/>
                <a:cs typeface="Poppins ExtraBold" panose="00000900000000000000" pitchFamily="2" charset="0"/>
                <a:sym typeface="Montserrat ExtraBold"/>
              </a:rPr>
              <a:t>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 ExtraBold" panose="00000900000000000000" pitchFamily="2" charset="0"/>
                <a:ea typeface="Montserrat ExtraBold"/>
                <a:cs typeface="Poppins ExtraBold" panose="00000900000000000000" pitchFamily="2" charset="0"/>
                <a:sym typeface="Montserrat ExtraBold"/>
              </a:rPr>
              <a:t>ENTRE EM CONTATO CONOSCO</a:t>
            </a:r>
            <a:r>
              <a:rPr kumimoji="0" lang="en-ID" sz="5400" b="1" i="0" u="none" strike="noStrike" kern="1200" cap="none" spc="0" normalizeH="0" baseline="0" noProof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Poppins ExtraBold" panose="00000900000000000000" pitchFamily="2" charset="0"/>
                <a:ea typeface="Montserrat ExtraBold"/>
                <a:cs typeface="Poppins ExtraBold" panose="00000900000000000000" pitchFamily="2" charset="0"/>
                <a:sym typeface="Montserrat ExtraBold"/>
              </a:rPr>
              <a:t>.</a:t>
            </a:r>
            <a:endParaRPr kumimoji="0" lang="en-ID" sz="5400" b="0" i="0" u="none" strike="noStrike" kern="1200" cap="none" spc="0" normalizeH="0" baseline="0" noProof="0">
              <a:ln>
                <a:noFill/>
              </a:ln>
              <a:solidFill>
                <a:srgbClr val="FF99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pt-BR">
              <a:solidFill>
                <a:srgbClr val="FF9900"/>
              </a:solidFill>
            </a:endParaRPr>
          </a:p>
        </p:txBody>
      </p:sp>
      <p:sp>
        <p:nvSpPr>
          <p:cNvPr id="6" name="Google Shape;622;p55">
            <a:extLst>
              <a:ext uri="{FF2B5EF4-FFF2-40B4-BE49-F238E27FC236}">
                <a16:creationId xmlns:a16="http://schemas.microsoft.com/office/drawing/2014/main" id="{B45DDB58-3E19-43D6-B87C-57A34A3191C5}"/>
              </a:ext>
            </a:extLst>
          </p:cNvPr>
          <p:cNvSpPr/>
          <p:nvPr userDrawn="1"/>
        </p:nvSpPr>
        <p:spPr>
          <a:xfrm>
            <a:off x="10111242" y="4592178"/>
            <a:ext cx="470647" cy="470647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624;p55">
            <a:extLst>
              <a:ext uri="{FF2B5EF4-FFF2-40B4-BE49-F238E27FC236}">
                <a16:creationId xmlns:a16="http://schemas.microsoft.com/office/drawing/2014/main" id="{B957599B-B175-4E95-81CC-CD66F2321368}"/>
              </a:ext>
            </a:extLst>
          </p:cNvPr>
          <p:cNvSpPr/>
          <p:nvPr userDrawn="1"/>
        </p:nvSpPr>
        <p:spPr>
          <a:xfrm>
            <a:off x="1279841" y="4614988"/>
            <a:ext cx="483080" cy="470359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625;p55">
            <a:extLst>
              <a:ext uri="{FF2B5EF4-FFF2-40B4-BE49-F238E27FC236}">
                <a16:creationId xmlns:a16="http://schemas.microsoft.com/office/drawing/2014/main" id="{CDA9AC78-CC42-499E-A2B5-7468CDECF68D}"/>
              </a:ext>
            </a:extLst>
          </p:cNvPr>
          <p:cNvSpPr/>
          <p:nvPr userDrawn="1"/>
        </p:nvSpPr>
        <p:spPr>
          <a:xfrm>
            <a:off x="1405892" y="3313510"/>
            <a:ext cx="230979" cy="23097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626;p55">
            <a:extLst>
              <a:ext uri="{FF2B5EF4-FFF2-40B4-BE49-F238E27FC236}">
                <a16:creationId xmlns:a16="http://schemas.microsoft.com/office/drawing/2014/main" id="{88698D33-6311-4E2F-803E-56755D6CDA51}"/>
              </a:ext>
            </a:extLst>
          </p:cNvPr>
          <p:cNvSpPr/>
          <p:nvPr userDrawn="1"/>
        </p:nvSpPr>
        <p:spPr>
          <a:xfrm>
            <a:off x="11225235" y="3821342"/>
            <a:ext cx="230979" cy="23097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627;p55">
            <a:extLst>
              <a:ext uri="{FF2B5EF4-FFF2-40B4-BE49-F238E27FC236}">
                <a16:creationId xmlns:a16="http://schemas.microsoft.com/office/drawing/2014/main" id="{EFAB284F-1B2F-4E2E-8059-27342D7A03F7}"/>
              </a:ext>
            </a:extLst>
          </p:cNvPr>
          <p:cNvSpPr/>
          <p:nvPr userDrawn="1"/>
        </p:nvSpPr>
        <p:spPr>
          <a:xfrm>
            <a:off x="7435875" y="927839"/>
            <a:ext cx="230979" cy="23097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C33E571A-531D-4380-9504-E9EC68C8F105}"/>
              </a:ext>
            </a:extLst>
          </p:cNvPr>
          <p:cNvSpPr txBox="1"/>
          <p:nvPr userDrawn="1"/>
        </p:nvSpPr>
        <p:spPr>
          <a:xfrm>
            <a:off x="1948947" y="5504197"/>
            <a:ext cx="9740232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TEL: +55 (19) 3778-9735  | contato@setadg.com.br |  </a:t>
            </a:r>
            <a:r>
              <a:rPr lang="pt-BR">
                <a:solidFill>
                  <a:srgbClr val="FFC000"/>
                </a:solidFill>
                <a:latin typeface="Poppins SemiBold" panose="00000700000000000000" pitchFamily="2" charset="0"/>
                <a:cs typeface="Poppins SemiBold" panose="00000700000000000000" pitchFamily="2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www.setadg.com.br</a:t>
            </a:r>
            <a:endParaRPr lang="pt-BR">
              <a:solidFill>
                <a:srgbClr val="FFC000"/>
              </a:solidFill>
              <a:latin typeface="Poppins SemiBold" panose="00000700000000000000" pitchFamily="2" charset="0"/>
              <a:cs typeface="Poppins SemiBold" panose="00000700000000000000" pitchFamily="2" charset="0"/>
            </a:endParaRPr>
          </a:p>
          <a:p>
            <a:endParaRPr lang="pt-BR" sz="2000">
              <a:solidFill>
                <a:schemeClr val="bg1"/>
              </a:solidFill>
              <a:latin typeface="Poppins SemiBold" panose="00000700000000000000" pitchFamily="2" charset="0"/>
              <a:cs typeface="Poppins SemiBold" panose="00000700000000000000" pitchFamily="2" charset="0"/>
            </a:endParaRPr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0804BD6A-5E9B-4BDF-8D95-8FC524A8521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4570" y="1400084"/>
            <a:ext cx="2342860" cy="772412"/>
          </a:xfrm>
          <a:prstGeom prst="rect">
            <a:avLst/>
          </a:prstGeom>
        </p:spPr>
      </p:pic>
      <p:pic>
        <p:nvPicPr>
          <p:cNvPr id="13" name="Imagem 12">
            <a:hlinkClick r:id="rId5"/>
            <a:extLst>
              <a:ext uri="{FF2B5EF4-FFF2-40B4-BE49-F238E27FC236}">
                <a16:creationId xmlns:a16="http://schemas.microsoft.com/office/drawing/2014/main" id="{17922B50-ACAB-41DA-8C39-5F40D34AF09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5702" y="6010644"/>
            <a:ext cx="460063" cy="462035"/>
          </a:xfrm>
          <a:prstGeom prst="rect">
            <a:avLst/>
          </a:prstGeom>
        </p:spPr>
      </p:pic>
      <p:pic>
        <p:nvPicPr>
          <p:cNvPr id="14" name="Gráfico 13" descr="Envelope">
            <a:hlinkClick r:id="rId7"/>
            <a:extLst>
              <a:ext uri="{FF2B5EF4-FFF2-40B4-BE49-F238E27FC236}">
                <a16:creationId xmlns:a16="http://schemas.microsoft.com/office/drawing/2014/main" id="{950DE561-B6F9-4262-ADB4-5311986835DB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516840" y="5937763"/>
            <a:ext cx="579160" cy="579160"/>
          </a:xfrm>
          <a:prstGeom prst="rect">
            <a:avLst/>
          </a:prstGeom>
        </p:spPr>
      </p:pic>
      <p:pic>
        <p:nvPicPr>
          <p:cNvPr id="15" name="Gráfico 14" descr="Internet">
            <a:hlinkClick r:id="rId3"/>
            <a:extLst>
              <a:ext uri="{FF2B5EF4-FFF2-40B4-BE49-F238E27FC236}">
                <a16:creationId xmlns:a16="http://schemas.microsoft.com/office/drawing/2014/main" id="{CA389B49-BE99-4A3C-B3FF-E6E0485161EA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756764" y="5880656"/>
            <a:ext cx="636267" cy="636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512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CA7B508-4D3B-5021-97AE-79F1FC526D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CCE40AB3-7DC9-60A1-DC3B-A89E2DB6D8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94966-E656-4D74-8308-DDB96F50280B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A24CD474-1E1A-F610-E02E-C994FF959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97BF39FD-2A7F-684F-59D8-A07B217997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97C39-2C74-4CDC-8FE1-BC7875970CC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4282105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10153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60609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52513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3315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54583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4826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93573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98637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00397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374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A83E31AD-8D34-C8ED-4B2E-991308793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94966-E656-4D74-8308-DDB96F50280B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4B46ABE6-22EA-81DB-02B2-3FA897B6B1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D173B6D-3B32-990C-C0E1-36BC96D19F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97C39-2C74-4CDC-8FE1-BC7875970CC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5312549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700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0970EB-C301-EFFA-69F0-3E7D997A8F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24184D0-1B45-ED8D-79BB-BB3E0447CE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4AFCEC4-79AA-2456-BC48-993652197E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124E139B-5A6B-0A25-5CC8-F7B4DB1BB1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94966-E656-4D74-8308-DDB96F50280B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05E12E5-F6A4-5225-8ABD-97E7403F16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9A54D6D-8BF9-3348-2C23-50D0622612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97C39-2C74-4CDC-8FE1-BC7875970CC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21204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C9A2EC-D2F9-233F-0B35-1E2B30F00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E1D555F8-BFBE-8C48-C572-80A84BBD6A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F84C5730-5A08-810D-5027-A0422A8F50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2585294-E4EC-72E6-A381-66820A0927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94966-E656-4D74-8308-DDB96F50280B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AD762D8-9B74-1659-980A-6D8BE9CE1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394C3B2-330B-A55B-DF63-61D8F726F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97C39-2C74-4CDC-8FE1-BC7875970CC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21782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26" Type="http://schemas.openxmlformats.org/officeDocument/2006/relationships/slideLayout" Target="../slideLayouts/slideLayout38.xml"/><Relationship Id="rId39" Type="http://schemas.openxmlformats.org/officeDocument/2006/relationships/slideLayout" Target="../slideLayouts/slideLayout51.xml"/><Relationship Id="rId3" Type="http://schemas.openxmlformats.org/officeDocument/2006/relationships/slideLayout" Target="../slideLayouts/slideLayout15.xml"/><Relationship Id="rId21" Type="http://schemas.openxmlformats.org/officeDocument/2006/relationships/slideLayout" Target="../slideLayouts/slideLayout33.xml"/><Relationship Id="rId34" Type="http://schemas.openxmlformats.org/officeDocument/2006/relationships/slideLayout" Target="../slideLayouts/slideLayout46.xml"/><Relationship Id="rId42" Type="http://schemas.openxmlformats.org/officeDocument/2006/relationships/slideLayout" Target="../slideLayouts/slideLayout54.xml"/><Relationship Id="rId47" Type="http://schemas.openxmlformats.org/officeDocument/2006/relationships/slideLayout" Target="../slideLayouts/slideLayout59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5" Type="http://schemas.openxmlformats.org/officeDocument/2006/relationships/slideLayout" Target="../slideLayouts/slideLayout37.xml"/><Relationship Id="rId33" Type="http://schemas.openxmlformats.org/officeDocument/2006/relationships/slideLayout" Target="../slideLayouts/slideLayout45.xml"/><Relationship Id="rId38" Type="http://schemas.openxmlformats.org/officeDocument/2006/relationships/slideLayout" Target="../slideLayouts/slideLayout50.xml"/><Relationship Id="rId46" Type="http://schemas.openxmlformats.org/officeDocument/2006/relationships/slideLayout" Target="../slideLayouts/slideLayout58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0" Type="http://schemas.openxmlformats.org/officeDocument/2006/relationships/slideLayout" Target="../slideLayouts/slideLayout32.xml"/><Relationship Id="rId29" Type="http://schemas.openxmlformats.org/officeDocument/2006/relationships/slideLayout" Target="../slideLayouts/slideLayout41.xml"/><Relationship Id="rId41" Type="http://schemas.openxmlformats.org/officeDocument/2006/relationships/slideLayout" Target="../slideLayouts/slideLayout53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36.xml"/><Relationship Id="rId32" Type="http://schemas.openxmlformats.org/officeDocument/2006/relationships/slideLayout" Target="../slideLayouts/slideLayout44.xml"/><Relationship Id="rId37" Type="http://schemas.openxmlformats.org/officeDocument/2006/relationships/slideLayout" Target="../slideLayouts/slideLayout49.xml"/><Relationship Id="rId40" Type="http://schemas.openxmlformats.org/officeDocument/2006/relationships/slideLayout" Target="../slideLayouts/slideLayout52.xml"/><Relationship Id="rId45" Type="http://schemas.openxmlformats.org/officeDocument/2006/relationships/slideLayout" Target="../slideLayouts/slideLayout57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23" Type="http://schemas.openxmlformats.org/officeDocument/2006/relationships/slideLayout" Target="../slideLayouts/slideLayout35.xml"/><Relationship Id="rId28" Type="http://schemas.openxmlformats.org/officeDocument/2006/relationships/slideLayout" Target="../slideLayouts/slideLayout40.xml"/><Relationship Id="rId36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31.xml"/><Relationship Id="rId31" Type="http://schemas.openxmlformats.org/officeDocument/2006/relationships/slideLayout" Target="../slideLayouts/slideLayout43.xml"/><Relationship Id="rId44" Type="http://schemas.openxmlformats.org/officeDocument/2006/relationships/slideLayout" Target="../slideLayouts/slideLayout56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Relationship Id="rId22" Type="http://schemas.openxmlformats.org/officeDocument/2006/relationships/slideLayout" Target="../slideLayouts/slideLayout34.xml"/><Relationship Id="rId27" Type="http://schemas.openxmlformats.org/officeDocument/2006/relationships/slideLayout" Target="../slideLayouts/slideLayout39.xml"/><Relationship Id="rId30" Type="http://schemas.openxmlformats.org/officeDocument/2006/relationships/slideLayout" Target="../slideLayouts/slideLayout42.xml"/><Relationship Id="rId35" Type="http://schemas.openxmlformats.org/officeDocument/2006/relationships/slideLayout" Target="../slideLayouts/slideLayout47.xml"/><Relationship Id="rId43" Type="http://schemas.openxmlformats.org/officeDocument/2006/relationships/slideLayout" Target="../slideLayouts/slideLayout55.xml"/><Relationship Id="rId48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DE640E2A-E674-905A-8D7D-901F6AC2F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E2E3F7D3-F8E0-A293-F4DF-EE13F16948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25E5889-928A-1064-7FB9-1783F08A8D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094966-E656-4D74-8308-DDB96F50280B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C10557A-757F-C167-E782-823531AEB1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0C6C90C-7669-EC9C-F8D1-DF400FD29A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897C39-2C74-4CDC-8FE1-BC7875970CC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79375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71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9717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  <p:sldLayoutId id="2147483681" r:id="rId19"/>
    <p:sldLayoutId id="2147483682" r:id="rId20"/>
    <p:sldLayoutId id="2147483683" r:id="rId21"/>
    <p:sldLayoutId id="2147483684" r:id="rId22"/>
    <p:sldLayoutId id="2147483685" r:id="rId23"/>
    <p:sldLayoutId id="2147483686" r:id="rId24"/>
    <p:sldLayoutId id="2147483687" r:id="rId25"/>
    <p:sldLayoutId id="2147483688" r:id="rId26"/>
    <p:sldLayoutId id="2147483689" r:id="rId27"/>
    <p:sldLayoutId id="2147483690" r:id="rId28"/>
    <p:sldLayoutId id="2147483691" r:id="rId29"/>
    <p:sldLayoutId id="2147483692" r:id="rId30"/>
    <p:sldLayoutId id="2147483693" r:id="rId31"/>
    <p:sldLayoutId id="2147483694" r:id="rId32"/>
    <p:sldLayoutId id="2147483695" r:id="rId33"/>
    <p:sldLayoutId id="2147483696" r:id="rId34"/>
    <p:sldLayoutId id="2147483697" r:id="rId35"/>
    <p:sldLayoutId id="2147483698" r:id="rId36"/>
    <p:sldLayoutId id="2147483699" r:id="rId37"/>
    <p:sldLayoutId id="2147483700" r:id="rId38"/>
    <p:sldLayoutId id="2147483701" r:id="rId39"/>
    <p:sldLayoutId id="2147483702" r:id="rId40"/>
    <p:sldLayoutId id="2147483703" r:id="rId41"/>
    <p:sldLayoutId id="2147483704" r:id="rId42"/>
    <p:sldLayoutId id="2147483705" r:id="rId43"/>
    <p:sldLayoutId id="2147483706" r:id="rId44"/>
    <p:sldLayoutId id="2147483707" r:id="rId45"/>
    <p:sldLayoutId id="2147483708" r:id="rId46"/>
    <p:sldLayoutId id="2147483709" r:id="rId4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991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61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64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33.png"/><Relationship Id="rId7" Type="http://schemas.openxmlformats.org/officeDocument/2006/relationships/image" Target="../media/image67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6.svg"/><Relationship Id="rId5" Type="http://schemas.openxmlformats.org/officeDocument/2006/relationships/image" Target="../media/image65.png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33.png"/><Relationship Id="rId7" Type="http://schemas.openxmlformats.org/officeDocument/2006/relationships/image" Target="../media/image68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6.svg"/><Relationship Id="rId5" Type="http://schemas.openxmlformats.org/officeDocument/2006/relationships/image" Target="../media/image65.png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Relationship Id="rId5" Type="http://schemas.microsoft.com/office/2007/relationships/hdphoto" Target="../media/hdphoto3.wdp"/><Relationship Id="rId4" Type="http://schemas.openxmlformats.org/officeDocument/2006/relationships/image" Target="../media/image7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Relationship Id="rId5" Type="http://schemas.microsoft.com/office/2007/relationships/hdphoto" Target="../media/hdphoto4.wdp"/><Relationship Id="rId4" Type="http://schemas.openxmlformats.org/officeDocument/2006/relationships/image" Target="../media/image7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Relationship Id="rId5" Type="http://schemas.microsoft.com/office/2007/relationships/hdphoto" Target="../media/hdphoto5.wdp"/><Relationship Id="rId4" Type="http://schemas.openxmlformats.org/officeDocument/2006/relationships/image" Target="../media/image7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Relationship Id="rId5" Type="http://schemas.microsoft.com/office/2007/relationships/hdphoto" Target="../media/hdphoto5.wdp"/><Relationship Id="rId4" Type="http://schemas.openxmlformats.org/officeDocument/2006/relationships/image" Target="../media/image7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microsoft.com/office/2007/relationships/hdphoto" Target="../media/hdphoto6.wdp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4.png"/><Relationship Id="rId5" Type="http://schemas.microsoft.com/office/2007/relationships/hdphoto" Target="../media/hdphoto4.wdp"/><Relationship Id="rId4" Type="http://schemas.openxmlformats.org/officeDocument/2006/relationships/image" Target="../media/image7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Relationship Id="rId6" Type="http://schemas.microsoft.com/office/2007/relationships/hdphoto" Target="../media/hdphoto6.wdp"/><Relationship Id="rId5" Type="http://schemas.openxmlformats.org/officeDocument/2006/relationships/image" Target="../media/image74.png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Relationship Id="rId6" Type="http://schemas.microsoft.com/office/2007/relationships/hdphoto" Target="../media/hdphoto7.wdp"/><Relationship Id="rId5" Type="http://schemas.openxmlformats.org/officeDocument/2006/relationships/image" Target="../media/image75.png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9.png"/><Relationship Id="rId5" Type="http://schemas.microsoft.com/office/2007/relationships/hdphoto" Target="../media/hdphoto8.wdp"/><Relationship Id="rId4" Type="http://schemas.openxmlformats.org/officeDocument/2006/relationships/image" Target="../media/image7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0.png"/><Relationship Id="rId4" Type="http://schemas.openxmlformats.org/officeDocument/2006/relationships/image" Target="../media/image6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2.svg"/><Relationship Id="rId4" Type="http://schemas.openxmlformats.org/officeDocument/2006/relationships/image" Target="../media/image8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33.png"/><Relationship Id="rId7" Type="http://schemas.microsoft.com/office/2007/relationships/hdphoto" Target="../media/hdphoto10.wdp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4.png"/><Relationship Id="rId5" Type="http://schemas.microsoft.com/office/2007/relationships/hdphoto" Target="../media/hdphoto9.wdp"/><Relationship Id="rId4" Type="http://schemas.openxmlformats.org/officeDocument/2006/relationships/image" Target="../media/image83.png"/><Relationship Id="rId9" Type="http://schemas.openxmlformats.org/officeDocument/2006/relationships/image" Target="../media/image66.sv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77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6.svg"/><Relationship Id="rId5" Type="http://schemas.openxmlformats.org/officeDocument/2006/relationships/image" Target="../media/image65.png"/><Relationship Id="rId4" Type="http://schemas.openxmlformats.org/officeDocument/2006/relationships/image" Target="../media/image8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3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5.png"/><Relationship Id="rId4" Type="http://schemas.openxmlformats.org/officeDocument/2006/relationships/image" Target="../media/image3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6.png"/><Relationship Id="rId4" Type="http://schemas.openxmlformats.org/officeDocument/2006/relationships/image" Target="../media/image3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6.png"/><Relationship Id="rId4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9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13" Type="http://schemas.openxmlformats.org/officeDocument/2006/relationships/image" Target="../media/image94.svg"/><Relationship Id="rId3" Type="http://schemas.openxmlformats.org/officeDocument/2006/relationships/image" Target="../media/image32.jpeg"/><Relationship Id="rId7" Type="http://schemas.openxmlformats.org/officeDocument/2006/relationships/image" Target="../media/image88.svg"/><Relationship Id="rId12" Type="http://schemas.openxmlformats.org/officeDocument/2006/relationships/image" Target="../media/image9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7.png"/><Relationship Id="rId11" Type="http://schemas.openxmlformats.org/officeDocument/2006/relationships/image" Target="../media/image92.svg"/><Relationship Id="rId5" Type="http://schemas.openxmlformats.org/officeDocument/2006/relationships/image" Target="../media/image86.png"/><Relationship Id="rId15" Type="http://schemas.openxmlformats.org/officeDocument/2006/relationships/image" Target="../media/image96.svg"/><Relationship Id="rId10" Type="http://schemas.openxmlformats.org/officeDocument/2006/relationships/image" Target="../media/image91.png"/><Relationship Id="rId4" Type="http://schemas.openxmlformats.org/officeDocument/2006/relationships/image" Target="../media/image33.png"/><Relationship Id="rId9" Type="http://schemas.openxmlformats.org/officeDocument/2006/relationships/image" Target="../media/image90.svg"/><Relationship Id="rId14" Type="http://schemas.openxmlformats.org/officeDocument/2006/relationships/image" Target="../media/image9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6.png"/><Relationship Id="rId4" Type="http://schemas.openxmlformats.org/officeDocument/2006/relationships/image" Target="../media/image3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microsoft.com/office/2007/relationships/hdphoto" Target="../media/hdphoto11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7.png"/><Relationship Id="rId5" Type="http://schemas.openxmlformats.org/officeDocument/2006/relationships/image" Target="../media/image86.png"/><Relationship Id="rId4" Type="http://schemas.openxmlformats.org/officeDocument/2006/relationships/image" Target="../media/image3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9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11.wdp"/><Relationship Id="rId5" Type="http://schemas.openxmlformats.org/officeDocument/2006/relationships/image" Target="../media/image97.png"/><Relationship Id="rId4" Type="http://schemas.openxmlformats.org/officeDocument/2006/relationships/image" Target="../media/image3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12.wdp"/><Relationship Id="rId5" Type="http://schemas.openxmlformats.org/officeDocument/2006/relationships/image" Target="../media/image99.png"/><Relationship Id="rId4" Type="http://schemas.openxmlformats.org/officeDocument/2006/relationships/image" Target="../media/image33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png"/><Relationship Id="rId13" Type="http://schemas.openxmlformats.org/officeDocument/2006/relationships/image" Target="../media/image108.png"/><Relationship Id="rId3" Type="http://schemas.openxmlformats.org/officeDocument/2006/relationships/image" Target="../media/image32.jpeg"/><Relationship Id="rId7" Type="http://schemas.openxmlformats.org/officeDocument/2006/relationships/image" Target="../media/image102.png"/><Relationship Id="rId12" Type="http://schemas.openxmlformats.org/officeDocument/2006/relationships/image" Target="../media/image10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1.png"/><Relationship Id="rId11" Type="http://schemas.openxmlformats.org/officeDocument/2006/relationships/image" Target="../media/image106.png"/><Relationship Id="rId5" Type="http://schemas.openxmlformats.org/officeDocument/2006/relationships/image" Target="../media/image100.png"/><Relationship Id="rId10" Type="http://schemas.openxmlformats.org/officeDocument/2006/relationships/image" Target="../media/image105.png"/><Relationship Id="rId4" Type="http://schemas.openxmlformats.org/officeDocument/2006/relationships/image" Target="../media/image33.png"/><Relationship Id="rId9" Type="http://schemas.openxmlformats.org/officeDocument/2006/relationships/image" Target="../media/image104.png"/><Relationship Id="rId14" Type="http://schemas.openxmlformats.org/officeDocument/2006/relationships/image" Target="../media/image109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cid:64E77D4C-BA98-444C-AF51-1CEE815EAC5A" TargetMode="External"/><Relationship Id="rId13" Type="http://schemas.openxmlformats.org/officeDocument/2006/relationships/image" Target="../media/image115.png"/><Relationship Id="rId18" Type="http://schemas.openxmlformats.org/officeDocument/2006/relationships/image" Target="cid:505DD7C1-2537-43B4-8A7F-BB9BC088C277" TargetMode="External"/><Relationship Id="rId3" Type="http://schemas.openxmlformats.org/officeDocument/2006/relationships/image" Target="../media/image32.jpeg"/><Relationship Id="rId7" Type="http://schemas.openxmlformats.org/officeDocument/2006/relationships/image" Target="../media/image111.png"/><Relationship Id="rId12" Type="http://schemas.openxmlformats.org/officeDocument/2006/relationships/image" Target="../media/image114.png"/><Relationship Id="rId17" Type="http://schemas.openxmlformats.org/officeDocument/2006/relationships/image" Target="../media/image119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118.png"/><Relationship Id="rId1" Type="http://schemas.openxmlformats.org/officeDocument/2006/relationships/slideLayout" Target="../slideLayouts/slideLayout12.xml"/><Relationship Id="rId6" Type="http://schemas.openxmlformats.org/officeDocument/2006/relationships/image" Target="cid:4A142065-3BB9-4CB4-BF34-C64E9774F405" TargetMode="External"/><Relationship Id="rId11" Type="http://schemas.openxmlformats.org/officeDocument/2006/relationships/image" Target="../media/image113.png"/><Relationship Id="rId5" Type="http://schemas.openxmlformats.org/officeDocument/2006/relationships/image" Target="../media/image110.png"/><Relationship Id="rId15" Type="http://schemas.openxmlformats.org/officeDocument/2006/relationships/image" Target="../media/image117.png"/><Relationship Id="rId10" Type="http://schemas.openxmlformats.org/officeDocument/2006/relationships/image" Target="cid:969F4677-8CC3-4CF2-A8D2-8B48BEB9B0B4" TargetMode="External"/><Relationship Id="rId4" Type="http://schemas.openxmlformats.org/officeDocument/2006/relationships/image" Target="../media/image33.png"/><Relationship Id="rId9" Type="http://schemas.openxmlformats.org/officeDocument/2006/relationships/image" Target="../media/image112.png"/><Relationship Id="rId14" Type="http://schemas.openxmlformats.org/officeDocument/2006/relationships/image" Target="../media/image116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0.png"/><Relationship Id="rId5" Type="http://schemas.openxmlformats.org/officeDocument/2006/relationships/image" Target="../media/image113.png"/><Relationship Id="rId4" Type="http://schemas.openxmlformats.org/officeDocument/2006/relationships/image" Target="../media/image33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png"/><Relationship Id="rId13" Type="http://schemas.openxmlformats.org/officeDocument/2006/relationships/image" Target="../media/image130.svg"/><Relationship Id="rId3" Type="http://schemas.openxmlformats.org/officeDocument/2006/relationships/image" Target="../media/image32.jpeg"/><Relationship Id="rId7" Type="http://schemas.openxmlformats.org/officeDocument/2006/relationships/image" Target="../media/image124.svg"/><Relationship Id="rId12" Type="http://schemas.openxmlformats.org/officeDocument/2006/relationships/image" Target="../media/image1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3.png"/><Relationship Id="rId11" Type="http://schemas.openxmlformats.org/officeDocument/2006/relationships/image" Target="../media/image128.svg"/><Relationship Id="rId5" Type="http://schemas.openxmlformats.org/officeDocument/2006/relationships/image" Target="../media/image122.svg"/><Relationship Id="rId15" Type="http://schemas.openxmlformats.org/officeDocument/2006/relationships/image" Target="../media/image132.png"/><Relationship Id="rId10" Type="http://schemas.openxmlformats.org/officeDocument/2006/relationships/image" Target="../media/image127.png"/><Relationship Id="rId4" Type="http://schemas.openxmlformats.org/officeDocument/2006/relationships/image" Target="../media/image121.png"/><Relationship Id="rId9" Type="http://schemas.openxmlformats.org/officeDocument/2006/relationships/image" Target="../media/image126.svg"/><Relationship Id="rId14" Type="http://schemas.openxmlformats.org/officeDocument/2006/relationships/image" Target="../media/image13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1.wdp"/><Relationship Id="rId5" Type="http://schemas.openxmlformats.org/officeDocument/2006/relationships/image" Target="../media/image40.png"/><Relationship Id="rId4" Type="http://schemas.openxmlformats.org/officeDocument/2006/relationships/image" Target="../media/image33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cid:64E77D4C-BA98-444C-AF51-1CEE815EAC5A" TargetMode="External"/><Relationship Id="rId13" Type="http://schemas.openxmlformats.org/officeDocument/2006/relationships/image" Target="../media/image136.png"/><Relationship Id="rId3" Type="http://schemas.openxmlformats.org/officeDocument/2006/relationships/image" Target="../media/image32.jpeg"/><Relationship Id="rId7" Type="http://schemas.openxmlformats.org/officeDocument/2006/relationships/image" Target="../media/image111.png"/><Relationship Id="rId12" Type="http://schemas.openxmlformats.org/officeDocument/2006/relationships/image" Target="cid:9AB51D72-DD5A-420B-BD0C-77F53F3BCA56" TargetMode="External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4.png"/><Relationship Id="rId11" Type="http://schemas.openxmlformats.org/officeDocument/2006/relationships/image" Target="../media/image135.png"/><Relationship Id="rId5" Type="http://schemas.openxmlformats.org/officeDocument/2006/relationships/image" Target="../media/image134.png"/><Relationship Id="rId15" Type="http://schemas.openxmlformats.org/officeDocument/2006/relationships/image" Target="../media/image115.png"/><Relationship Id="rId10" Type="http://schemas.openxmlformats.org/officeDocument/2006/relationships/image" Target="cid:969F4677-8CC3-4CF2-A8D2-8B48BEB9B0B4" TargetMode="External"/><Relationship Id="rId4" Type="http://schemas.openxmlformats.org/officeDocument/2006/relationships/image" Target="../media/image33.png"/><Relationship Id="rId9" Type="http://schemas.openxmlformats.org/officeDocument/2006/relationships/image" Target="../media/image112.png"/><Relationship Id="rId14" Type="http://schemas.openxmlformats.org/officeDocument/2006/relationships/image" Target="cid:B269DB72-4168-4A4A-84C2-91F54BB7B476" TargetMode="Externa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7.png"/><Relationship Id="rId4" Type="http://schemas.openxmlformats.org/officeDocument/2006/relationships/image" Target="../media/image134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4.png"/><Relationship Id="rId3" Type="http://schemas.openxmlformats.org/officeDocument/2006/relationships/image" Target="../media/image139.png"/><Relationship Id="rId7" Type="http://schemas.openxmlformats.org/officeDocument/2006/relationships/image" Target="../media/image143.png"/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66.xml"/><Relationship Id="rId6" Type="http://schemas.openxmlformats.org/officeDocument/2006/relationships/image" Target="../media/image142.svg"/><Relationship Id="rId5" Type="http://schemas.openxmlformats.org/officeDocument/2006/relationships/image" Target="../media/image141.png"/><Relationship Id="rId10" Type="http://schemas.openxmlformats.org/officeDocument/2006/relationships/image" Target="../media/image146.png"/><Relationship Id="rId4" Type="http://schemas.openxmlformats.org/officeDocument/2006/relationships/image" Target="../media/image140.svg"/><Relationship Id="rId9" Type="http://schemas.openxmlformats.org/officeDocument/2006/relationships/image" Target="../media/image145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14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0.xml"/><Relationship Id="rId6" Type="http://schemas.openxmlformats.org/officeDocument/2006/relationships/image" Target="../media/image148.png"/><Relationship Id="rId5" Type="http://schemas.openxmlformats.org/officeDocument/2006/relationships/image" Target="../media/image147.png"/><Relationship Id="rId4" Type="http://schemas.openxmlformats.org/officeDocument/2006/relationships/image" Target="../media/image3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svg"/><Relationship Id="rId3" Type="http://schemas.openxmlformats.org/officeDocument/2006/relationships/image" Target="../media/image33.png"/><Relationship Id="rId7" Type="http://schemas.openxmlformats.org/officeDocument/2006/relationships/image" Target="../media/image4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2.svg"/><Relationship Id="rId5" Type="http://schemas.openxmlformats.org/officeDocument/2006/relationships/image" Target="../media/image41.png"/><Relationship Id="rId10" Type="http://schemas.openxmlformats.org/officeDocument/2006/relationships/image" Target="../media/image46.svg"/><Relationship Id="rId4" Type="http://schemas.openxmlformats.org/officeDocument/2006/relationships/image" Target="../media/image34.png"/><Relationship Id="rId9" Type="http://schemas.openxmlformats.org/officeDocument/2006/relationships/image" Target="../media/image4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4.png"/><Relationship Id="rId3" Type="http://schemas.openxmlformats.org/officeDocument/2006/relationships/image" Target="../media/image33.png"/><Relationship Id="rId7" Type="http://schemas.openxmlformats.org/officeDocument/2006/relationships/image" Target="../media/image49.png"/><Relationship Id="rId12" Type="http://schemas.openxmlformats.org/officeDocument/2006/relationships/image" Target="../media/image53.png"/><Relationship Id="rId17" Type="http://schemas.openxmlformats.org/officeDocument/2006/relationships/image" Target="../media/image58.png"/><Relationship Id="rId2" Type="http://schemas.openxmlformats.org/officeDocument/2006/relationships/image" Target="../media/image32.jpeg"/><Relationship Id="rId16" Type="http://schemas.openxmlformats.org/officeDocument/2006/relationships/image" Target="../media/image5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8.png"/><Relationship Id="rId11" Type="http://schemas.openxmlformats.org/officeDocument/2006/relationships/image" Target="../media/image52.png"/><Relationship Id="rId5" Type="http://schemas.openxmlformats.org/officeDocument/2006/relationships/image" Target="../media/image47.png"/><Relationship Id="rId15" Type="http://schemas.openxmlformats.org/officeDocument/2006/relationships/image" Target="../media/image56.png"/><Relationship Id="rId10" Type="http://schemas.microsoft.com/office/2007/relationships/hdphoto" Target="../media/hdphoto2.wdp"/><Relationship Id="rId4" Type="http://schemas.openxmlformats.org/officeDocument/2006/relationships/image" Target="../media/image34.png"/><Relationship Id="rId9" Type="http://schemas.openxmlformats.org/officeDocument/2006/relationships/image" Target="../media/image51.png"/><Relationship Id="rId14" Type="http://schemas.openxmlformats.org/officeDocument/2006/relationships/image" Target="../media/image5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7.png"/><Relationship Id="rId3" Type="http://schemas.openxmlformats.org/officeDocument/2006/relationships/image" Target="../media/image33.png"/><Relationship Id="rId7" Type="http://schemas.openxmlformats.org/officeDocument/2006/relationships/image" Target="../media/image55.png"/><Relationship Id="rId12" Type="http://schemas.openxmlformats.org/officeDocument/2006/relationships/image" Target="../media/image50.png"/><Relationship Id="rId17" Type="http://schemas.openxmlformats.org/officeDocument/2006/relationships/image" Target="../media/image52.png"/><Relationship Id="rId2" Type="http://schemas.openxmlformats.org/officeDocument/2006/relationships/image" Target="../media/image32.jpeg"/><Relationship Id="rId16" Type="http://schemas.microsoft.com/office/2007/relationships/hdphoto" Target="../media/hdphoto2.wdp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4.png"/><Relationship Id="rId11" Type="http://schemas.openxmlformats.org/officeDocument/2006/relationships/image" Target="../media/image56.png"/><Relationship Id="rId5" Type="http://schemas.openxmlformats.org/officeDocument/2006/relationships/image" Target="../media/image53.png"/><Relationship Id="rId15" Type="http://schemas.openxmlformats.org/officeDocument/2006/relationships/image" Target="../media/image51.png"/><Relationship Id="rId10" Type="http://schemas.openxmlformats.org/officeDocument/2006/relationships/image" Target="../media/image49.png"/><Relationship Id="rId4" Type="http://schemas.openxmlformats.org/officeDocument/2006/relationships/image" Target="../media/image34.png"/><Relationship Id="rId9" Type="http://schemas.openxmlformats.org/officeDocument/2006/relationships/image" Target="../media/image48.png"/><Relationship Id="rId14" Type="http://schemas.openxmlformats.org/officeDocument/2006/relationships/image" Target="../media/image5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relógio&#10;&#10;Descrição gerada automaticamente">
            <a:extLst>
              <a:ext uri="{FF2B5EF4-FFF2-40B4-BE49-F238E27FC236}">
                <a16:creationId xmlns:a16="http://schemas.microsoft.com/office/drawing/2014/main" id="{ABD5FAE3-3900-FD59-3AF5-C9FB03E2954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" r="20" b="604"/>
          <a:stretch/>
        </p:blipFill>
        <p:spPr>
          <a:xfrm>
            <a:off x="-69850" y="0"/>
            <a:ext cx="12331700" cy="6895922"/>
          </a:xfrm>
          <a:prstGeom prst="rect">
            <a:avLst/>
          </a:prstGeom>
        </p:spPr>
      </p:pic>
      <p:sp>
        <p:nvSpPr>
          <p:cNvPr id="4" name="AutoShape 2" descr="Minitab">
            <a:extLst>
              <a:ext uri="{FF2B5EF4-FFF2-40B4-BE49-F238E27FC236}">
                <a16:creationId xmlns:a16="http://schemas.microsoft.com/office/drawing/2014/main" id="{64DD4839-0623-F2E9-03DB-720F6547485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BEB9AF4A-A6C1-B4E3-7FE8-94DB42C3862E}"/>
              </a:ext>
            </a:extLst>
          </p:cNvPr>
          <p:cNvSpPr/>
          <p:nvPr/>
        </p:nvSpPr>
        <p:spPr>
          <a:xfrm>
            <a:off x="-69850" y="37922"/>
            <a:ext cx="12331700" cy="6858000"/>
          </a:xfrm>
          <a:prstGeom prst="rect">
            <a:avLst/>
          </a:prstGeom>
          <a:solidFill>
            <a:srgbClr val="00578A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Logotipo&#10;&#10;Descrição gerada automaticamente">
            <a:extLst>
              <a:ext uri="{FF2B5EF4-FFF2-40B4-BE49-F238E27FC236}">
                <a16:creationId xmlns:a16="http://schemas.microsoft.com/office/drawing/2014/main" id="{836947E6-C557-DF8A-65D3-216B2B94E3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9219" y="-427924"/>
            <a:ext cx="5573562" cy="5573562"/>
          </a:xfrm>
          <a:prstGeom prst="rect">
            <a:avLst/>
          </a:prstGeom>
        </p:spPr>
      </p:pic>
      <p:pic>
        <p:nvPicPr>
          <p:cNvPr id="3" name="Imagem 2" descr="Logotipo&#10;&#10;O conteúdo gerado por IA pode estar incorreto.">
            <a:extLst>
              <a:ext uri="{FF2B5EF4-FFF2-40B4-BE49-F238E27FC236}">
                <a16:creationId xmlns:a16="http://schemas.microsoft.com/office/drawing/2014/main" id="{8529B5A9-EB2B-5C4C-2A4A-70EC92ECC2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162" y="5447090"/>
            <a:ext cx="2474976" cy="815968"/>
          </a:xfrm>
          <a:prstGeom prst="rect">
            <a:avLst/>
          </a:prstGeom>
        </p:spPr>
      </p:pic>
      <p:grpSp>
        <p:nvGrpSpPr>
          <p:cNvPr id="15" name="Agrupar 14">
            <a:extLst>
              <a:ext uri="{FF2B5EF4-FFF2-40B4-BE49-F238E27FC236}">
                <a16:creationId xmlns:a16="http://schemas.microsoft.com/office/drawing/2014/main" id="{E2F38CB3-1471-3DFF-6B43-F4FADB6BDC33}"/>
              </a:ext>
            </a:extLst>
          </p:cNvPr>
          <p:cNvGrpSpPr/>
          <p:nvPr/>
        </p:nvGrpSpPr>
        <p:grpSpPr>
          <a:xfrm>
            <a:off x="6761834" y="5261950"/>
            <a:ext cx="4015033" cy="1194982"/>
            <a:chOff x="6293929" y="5261950"/>
            <a:chExt cx="4015033" cy="1194982"/>
          </a:xfrm>
        </p:grpSpPr>
        <p:pic>
          <p:nvPicPr>
            <p:cNvPr id="6" name="Imagem 5">
              <a:extLst>
                <a:ext uri="{FF2B5EF4-FFF2-40B4-BE49-F238E27FC236}">
                  <a16:creationId xmlns:a16="http://schemas.microsoft.com/office/drawing/2014/main" id="{30E3D68C-A193-A5AE-EEED-34915F8D03C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422946" y="5818475"/>
              <a:ext cx="1886016" cy="638457"/>
            </a:xfrm>
            <a:prstGeom prst="rect">
              <a:avLst/>
            </a:prstGeom>
          </p:spPr>
        </p:pic>
        <p:pic>
          <p:nvPicPr>
            <p:cNvPr id="9" name="Imagem 8">
              <a:extLst>
                <a:ext uri="{FF2B5EF4-FFF2-40B4-BE49-F238E27FC236}">
                  <a16:creationId xmlns:a16="http://schemas.microsoft.com/office/drawing/2014/main" id="{0E419439-EA20-F226-5776-40D7FDDAF80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094609" y="5261950"/>
              <a:ext cx="2656673" cy="496132"/>
            </a:xfrm>
            <a:prstGeom prst="rect">
              <a:avLst/>
            </a:prstGeom>
          </p:spPr>
        </p:pic>
        <p:pic>
          <p:nvPicPr>
            <p:cNvPr id="11" name="Imagem 10">
              <a:extLst>
                <a:ext uri="{FF2B5EF4-FFF2-40B4-BE49-F238E27FC236}">
                  <a16:creationId xmlns:a16="http://schemas.microsoft.com/office/drawing/2014/main" id="{9D3B0D79-C7E7-DF7C-1230-14A249DAEFB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293929" y="5936012"/>
              <a:ext cx="1744453" cy="403385"/>
            </a:xfrm>
            <a:prstGeom prst="rect">
              <a:avLst/>
            </a:prstGeom>
          </p:spPr>
        </p:pic>
      </p:grp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0B27ECBA-7F5E-09FC-4645-4800668BEB60}"/>
              </a:ext>
            </a:extLst>
          </p:cNvPr>
          <p:cNvSpPr txBox="1"/>
          <p:nvPr/>
        </p:nvSpPr>
        <p:spPr>
          <a:xfrm>
            <a:off x="2702741" y="4808984"/>
            <a:ext cx="1439818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  <a:latin typeface="Poppins"/>
                <a:ea typeface="+mj-ea"/>
                <a:cs typeface="Poppins"/>
              </a:rPr>
              <a:t>Realização</a:t>
            </a:r>
            <a:endParaRPr lang="en-US" dirty="0">
              <a:solidFill>
                <a:schemeClr val="bg1"/>
              </a:solidFill>
              <a:latin typeface="Poppins"/>
              <a:cs typeface="Poppins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A8719DCC-D59A-F86D-3FE3-E7073106502C}"/>
              </a:ext>
            </a:extLst>
          </p:cNvPr>
          <p:cNvSpPr txBox="1"/>
          <p:nvPr/>
        </p:nvSpPr>
        <p:spPr>
          <a:xfrm>
            <a:off x="8100737" y="4742366"/>
            <a:ext cx="1337226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Poppins"/>
                <a:ea typeface="+mj-ea"/>
                <a:cs typeface="Poppins"/>
              </a:rPr>
              <a:t>Patr</a:t>
            </a:r>
            <a:r>
              <a:rPr lang="pt-BR" noProof="0" dirty="0">
                <a:solidFill>
                  <a:schemeClr val="bg1"/>
                </a:solidFill>
                <a:latin typeface="Poppins"/>
                <a:ea typeface="+mj-ea"/>
                <a:cs typeface="Poppins"/>
              </a:rPr>
              <a:t>o</a:t>
            </a:r>
            <a:r>
              <a:rPr lang="en-US" dirty="0">
                <a:solidFill>
                  <a:schemeClr val="bg1"/>
                </a:solidFill>
                <a:latin typeface="Poppins"/>
                <a:ea typeface="+mj-ea"/>
                <a:cs typeface="Poppins"/>
              </a:rPr>
              <a:t>cínio</a:t>
            </a:r>
            <a:endParaRPr lang="en-US" dirty="0">
              <a:solidFill>
                <a:schemeClr val="bg1"/>
              </a:solidFill>
              <a:latin typeface="Poppins"/>
              <a:cs typeface="Poppins"/>
            </a:endParaRP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1B7B7C68-16D4-5177-0FDF-E1C77D8B64D7}"/>
              </a:ext>
            </a:extLst>
          </p:cNvPr>
          <p:cNvSpPr/>
          <p:nvPr/>
        </p:nvSpPr>
        <p:spPr>
          <a:xfrm>
            <a:off x="6096001" y="7121682"/>
            <a:ext cx="5346699" cy="18796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708FF6E7-2AAF-6359-8711-F98B73DD4746}"/>
              </a:ext>
            </a:extLst>
          </p:cNvPr>
          <p:cNvSpPr/>
          <p:nvPr/>
        </p:nvSpPr>
        <p:spPr>
          <a:xfrm>
            <a:off x="749301" y="7121682"/>
            <a:ext cx="5346699" cy="18796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11AEC75B-9B45-B471-259E-9042C72A8E21}"/>
              </a:ext>
            </a:extLst>
          </p:cNvPr>
          <p:cNvSpPr txBox="1"/>
          <p:nvPr/>
        </p:nvSpPr>
        <p:spPr>
          <a:xfrm>
            <a:off x="4943920" y="4151532"/>
            <a:ext cx="2315057" cy="40011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Poppins"/>
                <a:ea typeface="+mj-ea"/>
                <a:cs typeface="Poppins"/>
              </a:rPr>
              <a:t>10ª </a:t>
            </a:r>
            <a:r>
              <a:rPr lang="en-US" sz="2000" dirty="0" err="1">
                <a:solidFill>
                  <a:schemeClr val="bg1"/>
                </a:solidFill>
                <a:latin typeface="Poppins"/>
                <a:ea typeface="+mj-ea"/>
                <a:cs typeface="Poppins"/>
              </a:rPr>
              <a:t>Edição</a:t>
            </a:r>
            <a:r>
              <a:rPr lang="en-US" sz="2000" dirty="0">
                <a:solidFill>
                  <a:schemeClr val="bg1"/>
                </a:solidFill>
                <a:latin typeface="Poppins"/>
                <a:ea typeface="+mj-ea"/>
                <a:cs typeface="Poppins"/>
              </a:rPr>
              <a:t> | 2025</a:t>
            </a:r>
            <a:endParaRPr lang="en-US" sz="2000" dirty="0">
              <a:solidFill>
                <a:schemeClr val="bg1"/>
              </a:solidFill>
              <a:latin typeface="Poppins"/>
              <a:cs typeface="Poppins"/>
            </a:endParaRPr>
          </a:p>
        </p:txBody>
      </p:sp>
    </p:spTree>
    <p:extLst>
      <p:ext uri="{BB962C8B-B14F-4D97-AF65-F5344CB8AC3E}">
        <p14:creationId xmlns:p14="http://schemas.microsoft.com/office/powerpoint/2010/main" val="22947245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FCC832-8797-6838-1C11-470A631C0A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relógio&#10;&#10;Descrição gerada automaticamente">
            <a:extLst>
              <a:ext uri="{FF2B5EF4-FFF2-40B4-BE49-F238E27FC236}">
                <a16:creationId xmlns:a16="http://schemas.microsoft.com/office/drawing/2014/main" id="{32283AD8-A8B9-0FB3-31A7-2C090CAD4A6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" r="20" b="604"/>
          <a:stretch/>
        </p:blipFill>
        <p:spPr>
          <a:xfrm>
            <a:off x="-69850" y="0"/>
            <a:ext cx="12331700" cy="6895922"/>
          </a:xfrm>
          <a:prstGeom prst="rect">
            <a:avLst/>
          </a:prstGeom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C36E3EC4-ACE5-F3B8-6D3D-D9D548113828}"/>
              </a:ext>
            </a:extLst>
          </p:cNvPr>
          <p:cNvSpPr/>
          <p:nvPr/>
        </p:nvSpPr>
        <p:spPr>
          <a:xfrm>
            <a:off x="-69851" y="0"/>
            <a:ext cx="12331700" cy="6858000"/>
          </a:xfrm>
          <a:prstGeom prst="rect">
            <a:avLst/>
          </a:prstGeom>
          <a:solidFill>
            <a:srgbClr val="00578A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Logotipo&#10;&#10;Descrição gerada automaticamente">
            <a:extLst>
              <a:ext uri="{FF2B5EF4-FFF2-40B4-BE49-F238E27FC236}">
                <a16:creationId xmlns:a16="http://schemas.microsoft.com/office/drawing/2014/main" id="{12A0EF1F-FB3F-86FD-958E-A06C739881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357" y="5535386"/>
            <a:ext cx="1322614" cy="1322614"/>
          </a:xfrm>
          <a:prstGeom prst="rect">
            <a:avLst/>
          </a:prstGeom>
        </p:spPr>
      </p:pic>
      <p:pic>
        <p:nvPicPr>
          <p:cNvPr id="12" name="Imagem 11" descr="Logotipo&#10;&#10;O conteúdo gerado por IA pode estar incorreto.">
            <a:extLst>
              <a:ext uri="{FF2B5EF4-FFF2-40B4-BE49-F238E27FC236}">
                <a16:creationId xmlns:a16="http://schemas.microsoft.com/office/drawing/2014/main" id="{BF8A7E51-3298-D9BB-09D5-250F0F28AB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3469" y="649673"/>
            <a:ext cx="2965062" cy="977543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C5AE5CD6-F620-1044-C59F-BC08DAF69E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0970" y="2815612"/>
            <a:ext cx="2944274" cy="2719774"/>
          </a:xfrm>
          <a:prstGeom prst="rect">
            <a:avLst/>
          </a:prstGeom>
          <a:ln>
            <a:noFill/>
          </a:ln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B77F68C8-43B8-B3F5-BDEA-CFE9E91FB9F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85686" y="2875993"/>
            <a:ext cx="2628000" cy="2628000"/>
          </a:xfrm>
          <a:prstGeom prst="rect">
            <a:avLst/>
          </a:prstGeom>
          <a:ln w="127000">
            <a:noFill/>
          </a:ln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10E4C608-3C93-5E46-B7AC-B692D26D03DD}"/>
              </a:ext>
            </a:extLst>
          </p:cNvPr>
          <p:cNvSpPr txBox="1"/>
          <p:nvPr/>
        </p:nvSpPr>
        <p:spPr>
          <a:xfrm>
            <a:off x="1663447" y="5685515"/>
            <a:ext cx="1647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ÁFRICA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E8B94A49-32BE-E61D-D95B-AB4B64F85105}"/>
              </a:ext>
            </a:extLst>
          </p:cNvPr>
          <p:cNvSpPr txBox="1"/>
          <p:nvPr/>
        </p:nvSpPr>
        <p:spPr>
          <a:xfrm>
            <a:off x="4243386" y="5709914"/>
            <a:ext cx="3985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AMÉRICA DO NORTE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9D80CB30-B96F-49C4-1B10-CCBE94BB3B65}"/>
              </a:ext>
            </a:extLst>
          </p:cNvPr>
          <p:cNvSpPr txBox="1"/>
          <p:nvPr/>
        </p:nvSpPr>
        <p:spPr>
          <a:xfrm>
            <a:off x="546781" y="1863564"/>
            <a:ext cx="11098435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BR" sz="2400" b="1">
                <a:solidFill>
                  <a:schemeClr val="bg1"/>
                </a:solidFill>
                <a:latin typeface="Poppins"/>
                <a:cs typeface="Poppins"/>
              </a:rPr>
              <a:t>Expansão para outros continentes</a:t>
            </a:r>
          </a:p>
        </p:txBody>
      </p:sp>
      <p:pic>
        <p:nvPicPr>
          <p:cNvPr id="14" name="Imagem 13">
            <a:extLst>
              <a:ext uri="{FF2B5EF4-FFF2-40B4-BE49-F238E27FC236}">
                <a16:creationId xmlns:a16="http://schemas.microsoft.com/office/drawing/2014/main" id="{1D9ECADA-F066-1C38-255B-294474B563E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28729" y="2875992"/>
            <a:ext cx="2628000" cy="2628000"/>
          </a:xfrm>
          <a:prstGeom prst="rect">
            <a:avLst/>
          </a:prstGeom>
          <a:ln w="127000">
            <a:noFill/>
          </a:ln>
        </p:spPr>
      </p:pic>
      <p:sp>
        <p:nvSpPr>
          <p:cNvPr id="15" name="CaixaDeTexto 14">
            <a:extLst>
              <a:ext uri="{FF2B5EF4-FFF2-40B4-BE49-F238E27FC236}">
                <a16:creationId xmlns:a16="http://schemas.microsoft.com/office/drawing/2014/main" id="{010ECAAA-59F9-DFAA-AF67-84B675816971}"/>
              </a:ext>
            </a:extLst>
          </p:cNvPr>
          <p:cNvSpPr txBox="1"/>
          <p:nvPr/>
        </p:nvSpPr>
        <p:spPr>
          <a:xfrm>
            <a:off x="8880813" y="5709913"/>
            <a:ext cx="13644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 algn="ctr">
              <a:defRPr sz="24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pt-BR"/>
              <a:t>EUROPA</a:t>
            </a:r>
          </a:p>
        </p:txBody>
      </p:sp>
    </p:spTree>
    <p:extLst>
      <p:ext uri="{BB962C8B-B14F-4D97-AF65-F5344CB8AC3E}">
        <p14:creationId xmlns:p14="http://schemas.microsoft.com/office/powerpoint/2010/main" val="36556021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A2658-4BAE-5C20-69D3-A029DD8748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relógio&#10;&#10;Descrição gerada automaticamente">
            <a:extLst>
              <a:ext uri="{FF2B5EF4-FFF2-40B4-BE49-F238E27FC236}">
                <a16:creationId xmlns:a16="http://schemas.microsoft.com/office/drawing/2014/main" id="{625FAA2F-9E56-0C7C-3DB5-9AB59283037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" r="20" b="604"/>
          <a:stretch/>
        </p:blipFill>
        <p:spPr>
          <a:xfrm>
            <a:off x="-69850" y="0"/>
            <a:ext cx="12331700" cy="6895922"/>
          </a:xfrm>
          <a:prstGeom prst="rect">
            <a:avLst/>
          </a:prstGeom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37D00E4D-E9A1-4C8B-EABF-7C29A5BD38F9}"/>
              </a:ext>
            </a:extLst>
          </p:cNvPr>
          <p:cNvSpPr/>
          <p:nvPr/>
        </p:nvSpPr>
        <p:spPr>
          <a:xfrm>
            <a:off x="-69851" y="0"/>
            <a:ext cx="12331700" cy="6858000"/>
          </a:xfrm>
          <a:prstGeom prst="rect">
            <a:avLst/>
          </a:prstGeom>
          <a:solidFill>
            <a:srgbClr val="00578A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Logotipo&#10;&#10;Descrição gerada automaticamente">
            <a:extLst>
              <a:ext uri="{FF2B5EF4-FFF2-40B4-BE49-F238E27FC236}">
                <a16:creationId xmlns:a16="http://schemas.microsoft.com/office/drawing/2014/main" id="{92377723-24F8-EA0E-57C0-81B84DA978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357" y="5535386"/>
            <a:ext cx="1322614" cy="1322614"/>
          </a:xfrm>
          <a:prstGeom prst="rect">
            <a:avLst/>
          </a:prstGeom>
        </p:spPr>
      </p:pic>
      <p:pic>
        <p:nvPicPr>
          <p:cNvPr id="12" name="Imagem 11" descr="Logotipo&#10;&#10;O conteúdo gerado por IA pode estar incorreto.">
            <a:extLst>
              <a:ext uri="{FF2B5EF4-FFF2-40B4-BE49-F238E27FC236}">
                <a16:creationId xmlns:a16="http://schemas.microsoft.com/office/drawing/2014/main" id="{93D5794F-321C-8675-1B97-320D3177CC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3469" y="649673"/>
            <a:ext cx="2965062" cy="977543"/>
          </a:xfrm>
          <a:prstGeom prst="rect">
            <a:avLst/>
          </a:prstGeom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id="{523BD2B3-95A2-73B1-7785-0BB422FDD9A6}"/>
              </a:ext>
            </a:extLst>
          </p:cNvPr>
          <p:cNvSpPr txBox="1"/>
          <p:nvPr/>
        </p:nvSpPr>
        <p:spPr>
          <a:xfrm>
            <a:off x="546781" y="1863564"/>
            <a:ext cx="11098435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BR" sz="2400" b="1">
                <a:solidFill>
                  <a:schemeClr val="bg1"/>
                </a:solidFill>
                <a:latin typeface="Poppins"/>
                <a:cs typeface="Poppins"/>
              </a:rPr>
              <a:t>Expansão para outros continentes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6F1AB1E3-91C7-092D-9051-83E40A3C46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1417" y="2622160"/>
            <a:ext cx="2628000" cy="2628000"/>
          </a:xfrm>
          <a:prstGeom prst="rect">
            <a:avLst/>
          </a:prstGeom>
          <a:ln>
            <a:noFill/>
          </a:ln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0384E852-D98E-3098-C29A-DE3E872D06C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93530" y="2633307"/>
            <a:ext cx="2631289" cy="2628000"/>
          </a:xfrm>
          <a:prstGeom prst="rect">
            <a:avLst/>
          </a:prstGeom>
          <a:ln>
            <a:noFill/>
          </a:ln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id="{0E152DC9-2F5D-40FA-5D0C-85BA2CA9FE3C}"/>
              </a:ext>
            </a:extLst>
          </p:cNvPr>
          <p:cNvSpPr txBox="1"/>
          <p:nvPr/>
        </p:nvSpPr>
        <p:spPr>
          <a:xfrm>
            <a:off x="5073154" y="5492139"/>
            <a:ext cx="22445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ÁSIA E ÁFRICA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FEB4D8FD-8706-36DD-4108-71C70798FA9A}"/>
              </a:ext>
            </a:extLst>
          </p:cNvPr>
          <p:cNvSpPr txBox="1"/>
          <p:nvPr/>
        </p:nvSpPr>
        <p:spPr>
          <a:xfrm>
            <a:off x="8161272" y="5492138"/>
            <a:ext cx="26068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AMÉRICA LATINA</a:t>
            </a:r>
          </a:p>
        </p:txBody>
      </p:sp>
      <p:pic>
        <p:nvPicPr>
          <p:cNvPr id="17" name="Imagem 16">
            <a:extLst>
              <a:ext uri="{FF2B5EF4-FFF2-40B4-BE49-F238E27FC236}">
                <a16:creationId xmlns:a16="http://schemas.microsoft.com/office/drawing/2014/main" id="{1BEA1032-EBAE-976C-487D-F520F0816AF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02729" y="2594683"/>
            <a:ext cx="2628000" cy="2628000"/>
          </a:xfrm>
          <a:prstGeom prst="rect">
            <a:avLst/>
          </a:prstGeom>
          <a:ln>
            <a:noFill/>
          </a:ln>
        </p:spPr>
      </p:pic>
      <p:sp>
        <p:nvSpPr>
          <p:cNvPr id="18" name="CaixaDeTexto 17">
            <a:extLst>
              <a:ext uri="{FF2B5EF4-FFF2-40B4-BE49-F238E27FC236}">
                <a16:creationId xmlns:a16="http://schemas.microsoft.com/office/drawing/2014/main" id="{417DD636-9F2D-01B4-311A-0E2045D381E7}"/>
              </a:ext>
            </a:extLst>
          </p:cNvPr>
          <p:cNvSpPr txBox="1"/>
          <p:nvPr/>
        </p:nvSpPr>
        <p:spPr>
          <a:xfrm>
            <a:off x="1263446" y="5492137"/>
            <a:ext cx="29065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AMÉRICA CENTRAL</a:t>
            </a:r>
          </a:p>
        </p:txBody>
      </p:sp>
    </p:spTree>
    <p:extLst>
      <p:ext uri="{BB962C8B-B14F-4D97-AF65-F5344CB8AC3E}">
        <p14:creationId xmlns:p14="http://schemas.microsoft.com/office/powerpoint/2010/main" val="26773008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0D721D-1613-F46C-5D56-55A7F0EB9B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relógio&#10;&#10;Descrição gerada automaticamente">
            <a:extLst>
              <a:ext uri="{FF2B5EF4-FFF2-40B4-BE49-F238E27FC236}">
                <a16:creationId xmlns:a16="http://schemas.microsoft.com/office/drawing/2014/main" id="{3B49EE59-B19C-396C-7B84-60E805683E5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" r="20" b="604"/>
          <a:stretch/>
        </p:blipFill>
        <p:spPr>
          <a:xfrm>
            <a:off x="-69850" y="0"/>
            <a:ext cx="12331700" cy="6895922"/>
          </a:xfrm>
          <a:prstGeom prst="rect">
            <a:avLst/>
          </a:prstGeom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0DE98596-217C-ADDC-66DA-E6FF63669EB5}"/>
              </a:ext>
            </a:extLst>
          </p:cNvPr>
          <p:cNvSpPr/>
          <p:nvPr/>
        </p:nvSpPr>
        <p:spPr>
          <a:xfrm>
            <a:off x="-69851" y="0"/>
            <a:ext cx="12331700" cy="6858000"/>
          </a:xfrm>
          <a:prstGeom prst="rect">
            <a:avLst/>
          </a:prstGeom>
          <a:solidFill>
            <a:srgbClr val="00578A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Logotipo&#10;&#10;Descrição gerada automaticamente">
            <a:extLst>
              <a:ext uri="{FF2B5EF4-FFF2-40B4-BE49-F238E27FC236}">
                <a16:creationId xmlns:a16="http://schemas.microsoft.com/office/drawing/2014/main" id="{E4BAD058-57C3-E7B3-52D5-E09BE25D9D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357" y="5535386"/>
            <a:ext cx="1322614" cy="1322614"/>
          </a:xfrm>
          <a:prstGeom prst="rect">
            <a:avLst/>
          </a:prstGeom>
        </p:spPr>
      </p:pic>
      <p:pic>
        <p:nvPicPr>
          <p:cNvPr id="4" name="Imagem 3" descr="Placa azul com letras brancas&#10;&#10;O conteúdo gerado por IA pode estar incorreto.">
            <a:extLst>
              <a:ext uri="{FF2B5EF4-FFF2-40B4-BE49-F238E27FC236}">
                <a16:creationId xmlns:a16="http://schemas.microsoft.com/office/drawing/2014/main" id="{8E067305-4DF8-AA75-C711-DC0D8A8A00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7574" y="919843"/>
            <a:ext cx="5276850" cy="5276850"/>
          </a:xfrm>
          <a:prstGeom prst="rect">
            <a:avLst/>
          </a:prstGeom>
        </p:spPr>
      </p:pic>
      <p:pic>
        <p:nvPicPr>
          <p:cNvPr id="6" name="Graphic 9">
            <a:extLst>
              <a:ext uri="{FF2B5EF4-FFF2-40B4-BE49-F238E27FC236}">
                <a16:creationId xmlns:a16="http://schemas.microsoft.com/office/drawing/2014/main" id="{E464B217-B8A6-A8CB-F650-278499E240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8214735" y="4174612"/>
            <a:ext cx="1322614" cy="1132686"/>
          </a:xfrm>
          <a:prstGeom prst="rect">
            <a:avLst/>
          </a:prstGeom>
        </p:spPr>
      </p:pic>
      <p:pic>
        <p:nvPicPr>
          <p:cNvPr id="9" name="Imagem 8" descr="Uma imagem contendo Texto&#10;&#10;O conteúdo gerado por IA pode estar incorreto.">
            <a:extLst>
              <a:ext uri="{FF2B5EF4-FFF2-40B4-BE49-F238E27FC236}">
                <a16:creationId xmlns:a16="http://schemas.microsoft.com/office/drawing/2014/main" id="{7F18ACEA-993C-3EFF-672D-8C1B466E774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66" r="69955"/>
          <a:stretch>
            <a:fillRect/>
          </a:stretch>
        </p:blipFill>
        <p:spPr>
          <a:xfrm>
            <a:off x="15502439" y="1790061"/>
            <a:ext cx="1100159" cy="2263112"/>
          </a:xfrm>
          <a:prstGeom prst="rect">
            <a:avLst/>
          </a:prstGeom>
        </p:spPr>
      </p:pic>
      <p:pic>
        <p:nvPicPr>
          <p:cNvPr id="11" name="Imagem 10" descr="Uma imagem contendo Texto&#10;&#10;O conteúdo gerado por IA pode estar incorreto.">
            <a:extLst>
              <a:ext uri="{FF2B5EF4-FFF2-40B4-BE49-F238E27FC236}">
                <a16:creationId xmlns:a16="http://schemas.microsoft.com/office/drawing/2014/main" id="{135B2485-2E5B-0BBF-44ED-9FBF20D8359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28" t="36788" r="9036" b="27105"/>
          <a:stretch>
            <a:fillRect/>
          </a:stretch>
        </p:blipFill>
        <p:spPr>
          <a:xfrm>
            <a:off x="14547157" y="3531643"/>
            <a:ext cx="3008299" cy="694401"/>
          </a:xfrm>
          <a:prstGeom prst="rect">
            <a:avLst/>
          </a:prstGeom>
        </p:spPr>
      </p:pic>
      <p:pic>
        <p:nvPicPr>
          <p:cNvPr id="14" name="Imagem 13" descr="Logotipo&#10;&#10;O conteúdo gerado por IA pode estar incorreto.">
            <a:extLst>
              <a:ext uri="{FF2B5EF4-FFF2-40B4-BE49-F238E27FC236}">
                <a16:creationId xmlns:a16="http://schemas.microsoft.com/office/drawing/2014/main" id="{7E6B72F0-B498-3AC5-3455-1BE5FA99EDE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0" y="919843"/>
            <a:ext cx="4267215" cy="1509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8673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1AD220-ED03-7856-999A-F0A3238567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relógio&#10;&#10;Descrição gerada automaticamente">
            <a:extLst>
              <a:ext uri="{FF2B5EF4-FFF2-40B4-BE49-F238E27FC236}">
                <a16:creationId xmlns:a16="http://schemas.microsoft.com/office/drawing/2014/main" id="{FE830188-D3EA-F303-9ACD-A40BABE30E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" r="20" b="604"/>
          <a:stretch/>
        </p:blipFill>
        <p:spPr>
          <a:xfrm>
            <a:off x="-69850" y="0"/>
            <a:ext cx="12331700" cy="6895922"/>
          </a:xfrm>
          <a:prstGeom prst="rect">
            <a:avLst/>
          </a:prstGeom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C2286AFB-DB02-B40B-15E5-A82F63243A4E}"/>
              </a:ext>
            </a:extLst>
          </p:cNvPr>
          <p:cNvSpPr/>
          <p:nvPr/>
        </p:nvSpPr>
        <p:spPr>
          <a:xfrm>
            <a:off x="-69851" y="0"/>
            <a:ext cx="12331700" cy="6858000"/>
          </a:xfrm>
          <a:prstGeom prst="rect">
            <a:avLst/>
          </a:prstGeom>
          <a:solidFill>
            <a:srgbClr val="00578A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Logotipo&#10;&#10;Descrição gerada automaticamente">
            <a:extLst>
              <a:ext uri="{FF2B5EF4-FFF2-40B4-BE49-F238E27FC236}">
                <a16:creationId xmlns:a16="http://schemas.microsoft.com/office/drawing/2014/main" id="{084F2A11-D47C-D28D-167D-6B7F040D1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357" y="5535386"/>
            <a:ext cx="1322614" cy="1322614"/>
          </a:xfrm>
          <a:prstGeom prst="rect">
            <a:avLst/>
          </a:prstGeom>
        </p:spPr>
      </p:pic>
      <p:pic>
        <p:nvPicPr>
          <p:cNvPr id="4" name="Imagem 3" descr="Placa azul com letras brancas&#10;&#10;O conteúdo gerado por IA pode estar incorreto.">
            <a:extLst>
              <a:ext uri="{FF2B5EF4-FFF2-40B4-BE49-F238E27FC236}">
                <a16:creationId xmlns:a16="http://schemas.microsoft.com/office/drawing/2014/main" id="{BD607491-EAD3-4843-FEC6-F26612E920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74" y="1645103"/>
            <a:ext cx="3567793" cy="3567793"/>
          </a:xfrm>
          <a:prstGeom prst="rect">
            <a:avLst/>
          </a:prstGeom>
        </p:spPr>
      </p:pic>
      <p:pic>
        <p:nvPicPr>
          <p:cNvPr id="3" name="Graphic 9">
            <a:extLst>
              <a:ext uri="{FF2B5EF4-FFF2-40B4-BE49-F238E27FC236}">
                <a16:creationId xmlns:a16="http://schemas.microsoft.com/office/drawing/2014/main" id="{B21E80C0-2664-14D8-705E-A8B557A7A5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07137" y="3763197"/>
            <a:ext cx="1597139" cy="1367789"/>
          </a:xfrm>
          <a:prstGeom prst="rect">
            <a:avLst/>
          </a:prstGeom>
        </p:spPr>
      </p:pic>
      <p:pic>
        <p:nvPicPr>
          <p:cNvPr id="18" name="Imagem 17" descr="Logotipo&#10;&#10;O conteúdo gerado por IA pode estar incorreto.">
            <a:extLst>
              <a:ext uri="{FF2B5EF4-FFF2-40B4-BE49-F238E27FC236}">
                <a16:creationId xmlns:a16="http://schemas.microsoft.com/office/drawing/2014/main" id="{D1EAC7DB-E46F-FAFD-369C-60EDC628E89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852" y="890339"/>
            <a:ext cx="4267215" cy="1509528"/>
          </a:xfrm>
          <a:prstGeom prst="rect">
            <a:avLst/>
          </a:prstGeom>
        </p:spPr>
      </p:pic>
      <p:pic>
        <p:nvPicPr>
          <p:cNvPr id="3074" name="Picture 2" descr="Anglo American Logo - Free Download PNG - White - The Frontline">
            <a:extLst>
              <a:ext uri="{FF2B5EF4-FFF2-40B4-BE49-F238E27FC236}">
                <a16:creationId xmlns:a16="http://schemas.microsoft.com/office/drawing/2014/main" id="{DA8221E9-C7E0-6864-423A-CEEC8A4E99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4461" y="863771"/>
            <a:ext cx="4267215" cy="4267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73826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A4CC2C-2C99-33F5-6EC7-559F2F524E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relógio&#10;&#10;Descrição gerada automaticamente">
            <a:extLst>
              <a:ext uri="{FF2B5EF4-FFF2-40B4-BE49-F238E27FC236}">
                <a16:creationId xmlns:a16="http://schemas.microsoft.com/office/drawing/2014/main" id="{E8FBCAAB-8474-08F2-1980-C8880942EE1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" r="20" b="604"/>
          <a:stretch/>
        </p:blipFill>
        <p:spPr>
          <a:xfrm>
            <a:off x="-69850" y="0"/>
            <a:ext cx="12331700" cy="6895922"/>
          </a:xfrm>
          <a:prstGeom prst="rect">
            <a:avLst/>
          </a:prstGeom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7A8B3A85-B771-571A-DC8A-A2018419BE0A}"/>
              </a:ext>
            </a:extLst>
          </p:cNvPr>
          <p:cNvSpPr/>
          <p:nvPr/>
        </p:nvSpPr>
        <p:spPr>
          <a:xfrm>
            <a:off x="-69851" y="0"/>
            <a:ext cx="12331700" cy="6858000"/>
          </a:xfrm>
          <a:prstGeom prst="rect">
            <a:avLst/>
          </a:prstGeom>
          <a:solidFill>
            <a:srgbClr val="00578A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Logotipo&#10;&#10;Descrição gerada automaticamente">
            <a:extLst>
              <a:ext uri="{FF2B5EF4-FFF2-40B4-BE49-F238E27FC236}">
                <a16:creationId xmlns:a16="http://schemas.microsoft.com/office/drawing/2014/main" id="{9ECECA6C-68EC-324F-57F8-ADFC63B60A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357" y="5535386"/>
            <a:ext cx="1322614" cy="1322614"/>
          </a:xfrm>
          <a:prstGeom prst="rect">
            <a:avLst/>
          </a:prstGeom>
        </p:spPr>
      </p:pic>
      <p:pic>
        <p:nvPicPr>
          <p:cNvPr id="4" name="Imagem 3" descr="Placa azul com letras brancas&#10;&#10;O conteúdo gerado por IA pode estar incorreto.">
            <a:extLst>
              <a:ext uri="{FF2B5EF4-FFF2-40B4-BE49-F238E27FC236}">
                <a16:creationId xmlns:a16="http://schemas.microsoft.com/office/drawing/2014/main" id="{70C06490-B794-CD92-5C1F-18AB91E983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74" y="1645103"/>
            <a:ext cx="3567793" cy="3567793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1F71AABD-4D2C-6703-25E4-27228AD558D6}"/>
              </a:ext>
            </a:extLst>
          </p:cNvPr>
          <p:cNvSpPr txBox="1"/>
          <p:nvPr/>
        </p:nvSpPr>
        <p:spPr>
          <a:xfrm>
            <a:off x="5745481" y="697990"/>
            <a:ext cx="3931920" cy="76944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BR" sz="4400" b="1">
                <a:solidFill>
                  <a:schemeClr val="bg1"/>
                </a:solidFill>
                <a:latin typeface="Poppins"/>
                <a:cs typeface="Poppins"/>
              </a:rPr>
              <a:t>AGENDA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4CEE721A-7F5F-6B18-53AC-224CB3749C85}"/>
              </a:ext>
            </a:extLst>
          </p:cNvPr>
          <p:cNvSpPr txBox="1"/>
          <p:nvPr/>
        </p:nvSpPr>
        <p:spPr>
          <a:xfrm>
            <a:off x="4389006" y="1762997"/>
            <a:ext cx="7727904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>
                <a:solidFill>
                  <a:schemeClr val="bg1"/>
                </a:solidFill>
                <a:highlight>
                  <a:srgbClr val="EF8621"/>
                </a:highlight>
                <a:latin typeface="Source Sans Pro" panose="020B0503030403020204" pitchFamily="34" charset="0"/>
              </a:rPr>
              <a:t>08:00 – 08:30 </a:t>
            </a:r>
            <a:r>
              <a:rPr lang="pt-BR" i="0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| 🕗 </a:t>
            </a:r>
            <a:r>
              <a:rPr lang="pt-BR" dirty="0">
                <a:solidFill>
                  <a:schemeClr val="bg1"/>
                </a:solidFill>
                <a:highlight>
                  <a:srgbClr val="EF8621"/>
                </a:highlight>
                <a:latin typeface="Source Sans Pro" panose="020B0503030403020204" pitchFamily="34" charset="0"/>
              </a:rPr>
              <a:t>Credenciamento</a:t>
            </a:r>
            <a:br>
              <a:rPr lang="pt-BR" dirty="0">
                <a:solidFill>
                  <a:schemeClr val="bg1"/>
                </a:solidFill>
              </a:rPr>
            </a:br>
            <a:r>
              <a:rPr lang="pt-BR" i="0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08:30 – 09:00 | 🎤 Abertura da Seta</a:t>
            </a:r>
            <a:br>
              <a:rPr lang="pt-BR" dirty="0">
                <a:solidFill>
                  <a:schemeClr val="bg1"/>
                </a:solidFill>
              </a:rPr>
            </a:br>
            <a:r>
              <a:rPr lang="pt-BR" i="0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09:00 – 09:45 | 🎤 Apresentação e homenagem – BP Bunge</a:t>
            </a:r>
            <a:br>
              <a:rPr lang="pt-BR" dirty="0">
                <a:solidFill>
                  <a:schemeClr val="bg1"/>
                </a:solidFill>
              </a:rPr>
            </a:br>
            <a:r>
              <a:rPr lang="pt-BR" i="0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09:45 – 10:00 | 🤝 Apresentação – Patrocinador: Minitab</a:t>
            </a:r>
            <a:br>
              <a:rPr lang="pt-BR" dirty="0">
                <a:solidFill>
                  <a:schemeClr val="bg1"/>
                </a:solidFill>
              </a:rPr>
            </a:br>
            <a:r>
              <a:rPr lang="pt-BR" i="0" dirty="0">
                <a:solidFill>
                  <a:schemeClr val="bg1"/>
                </a:solidFill>
                <a:effectLst/>
                <a:highlight>
                  <a:srgbClr val="EF8621"/>
                </a:highlight>
                <a:latin typeface="Source Sans Pro" panose="020B0503030403020204" pitchFamily="34" charset="0"/>
              </a:rPr>
              <a:t>10:00 – 10:30 </a:t>
            </a:r>
            <a:r>
              <a:rPr lang="pt-BR" i="0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| ☕ </a:t>
            </a:r>
            <a:r>
              <a:rPr lang="pt-BR" i="0" dirty="0">
                <a:solidFill>
                  <a:schemeClr val="bg1"/>
                </a:solidFill>
                <a:effectLst/>
                <a:highlight>
                  <a:srgbClr val="EF8621"/>
                </a:highlight>
                <a:latin typeface="Source Sans Pro" panose="020B0503030403020204" pitchFamily="34" charset="0"/>
              </a:rPr>
              <a:t>Networking </a:t>
            </a:r>
            <a:r>
              <a:rPr lang="pt-BR" i="0" dirty="0" err="1">
                <a:solidFill>
                  <a:schemeClr val="bg1"/>
                </a:solidFill>
                <a:effectLst/>
                <a:highlight>
                  <a:srgbClr val="EF8621"/>
                </a:highlight>
                <a:latin typeface="Source Sans Pro" panose="020B0503030403020204" pitchFamily="34" charset="0"/>
              </a:rPr>
              <a:t>coffee</a:t>
            </a:r>
            <a:br>
              <a:rPr lang="pt-BR" dirty="0">
                <a:solidFill>
                  <a:schemeClr val="bg1"/>
                </a:solidFill>
              </a:rPr>
            </a:br>
            <a:r>
              <a:rPr lang="pt-BR" i="0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10:30 – 11:30 | 💬 Mesa Redonda – Convidados: </a:t>
            </a:r>
            <a:r>
              <a:rPr lang="pt-BR" i="1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OPEX &amp; RH</a:t>
            </a:r>
            <a:br>
              <a:rPr lang="pt-BR" dirty="0">
                <a:solidFill>
                  <a:schemeClr val="bg1"/>
                </a:solidFill>
              </a:rPr>
            </a:br>
            <a:r>
              <a:rPr lang="pt-BR" i="0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11:30 – 12:30 | 👥 Atividades de networking – </a:t>
            </a:r>
            <a:r>
              <a:rPr lang="pt-BR" i="1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OPEX &amp; Áreas Funcionais</a:t>
            </a:r>
            <a:br>
              <a:rPr lang="pt-BR" dirty="0">
                <a:solidFill>
                  <a:schemeClr val="bg1"/>
                </a:solidFill>
              </a:rPr>
            </a:br>
            <a:r>
              <a:rPr lang="pt-BR" i="0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12:30 – 13:15 | 🎤 Apresentação e homenagem – Anglo American</a:t>
            </a:r>
            <a:br>
              <a:rPr lang="pt-BR" dirty="0">
                <a:solidFill>
                  <a:schemeClr val="bg1"/>
                </a:solidFill>
              </a:rPr>
            </a:br>
            <a:r>
              <a:rPr lang="pt-BR" dirty="0">
                <a:solidFill>
                  <a:schemeClr val="bg1"/>
                </a:solidFill>
                <a:highlight>
                  <a:srgbClr val="EF8621"/>
                </a:highlight>
                <a:latin typeface="Source Sans Pro" panose="020B0503030403020204" pitchFamily="34" charset="0"/>
              </a:rPr>
              <a:t>13:15 – 14:00 </a:t>
            </a:r>
            <a:r>
              <a:rPr lang="pt-BR" i="0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| 🍽️ </a:t>
            </a:r>
            <a:r>
              <a:rPr lang="pt-BR" dirty="0">
                <a:solidFill>
                  <a:schemeClr val="bg1"/>
                </a:solidFill>
                <a:highlight>
                  <a:srgbClr val="EF8621"/>
                </a:highlight>
                <a:latin typeface="Source Sans Pro" panose="020B0503030403020204" pitchFamily="34" charset="0"/>
              </a:rPr>
              <a:t>Almoço</a:t>
            </a:r>
            <a:br>
              <a:rPr lang="pt-BR" dirty="0">
                <a:solidFill>
                  <a:schemeClr val="bg1"/>
                </a:solidFill>
              </a:rPr>
            </a:br>
            <a:r>
              <a:rPr lang="pt-BR" i="0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14:00 – 15:00 | 💬 Mesa Redonda – Convidados: </a:t>
            </a:r>
            <a:r>
              <a:rPr lang="pt-BR" i="1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Mineração e Siderurgia</a:t>
            </a:r>
            <a:br>
              <a:rPr lang="pt-BR" dirty="0">
                <a:solidFill>
                  <a:schemeClr val="bg1"/>
                </a:solidFill>
              </a:rPr>
            </a:br>
            <a:r>
              <a:rPr lang="pt-BR" i="0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15:00 – 16:00 | 👥 Atividades de networking – </a:t>
            </a:r>
            <a:r>
              <a:rPr lang="pt-BR" i="1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OPEX x Segmento de Mercado</a:t>
            </a:r>
            <a:br>
              <a:rPr lang="pt-BR" dirty="0">
                <a:solidFill>
                  <a:schemeClr val="bg1"/>
                </a:solidFill>
              </a:rPr>
            </a:br>
            <a:r>
              <a:rPr lang="pt-BR" i="0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16:00 – 16:45 | 🎤 Apresentação e homenagem – B3</a:t>
            </a:r>
            <a:br>
              <a:rPr lang="pt-BR" dirty="0">
                <a:solidFill>
                  <a:schemeClr val="bg1"/>
                </a:solidFill>
              </a:rPr>
            </a:br>
            <a:r>
              <a:rPr lang="pt-BR" dirty="0">
                <a:solidFill>
                  <a:schemeClr val="bg1"/>
                </a:solidFill>
                <a:highlight>
                  <a:srgbClr val="EF8621"/>
                </a:highlight>
                <a:latin typeface="Source Sans Pro" panose="020B0503030403020204" pitchFamily="34" charset="0"/>
              </a:rPr>
              <a:t>16:45 – 17:15 </a:t>
            </a:r>
            <a:r>
              <a:rPr lang="pt-BR" i="0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| ☕ </a:t>
            </a:r>
            <a:r>
              <a:rPr lang="pt-BR" dirty="0">
                <a:solidFill>
                  <a:schemeClr val="bg1"/>
                </a:solidFill>
                <a:highlight>
                  <a:srgbClr val="EF8621"/>
                </a:highlight>
                <a:latin typeface="Source Sans Pro" panose="020B0503030403020204" pitchFamily="34" charset="0"/>
              </a:rPr>
              <a:t>Networking </a:t>
            </a:r>
            <a:r>
              <a:rPr lang="pt-BR" dirty="0" err="1">
                <a:solidFill>
                  <a:schemeClr val="bg1"/>
                </a:solidFill>
                <a:highlight>
                  <a:srgbClr val="EF8621"/>
                </a:highlight>
                <a:latin typeface="Source Sans Pro" panose="020B0503030403020204" pitchFamily="34" charset="0"/>
              </a:rPr>
              <a:t>coffee</a:t>
            </a:r>
            <a:br>
              <a:rPr lang="pt-BR" dirty="0">
                <a:solidFill>
                  <a:schemeClr val="bg1"/>
                </a:solidFill>
              </a:rPr>
            </a:br>
            <a:r>
              <a:rPr lang="pt-BR" i="0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17:15 – 18:00 | 🎬 Encerramento Seta</a:t>
            </a:r>
            <a:endParaRPr lang="pt-B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5738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D0C7CC-B34E-CA8C-66DA-95FBF63F2A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relógio&#10;&#10;Descrição gerada automaticamente">
            <a:extLst>
              <a:ext uri="{FF2B5EF4-FFF2-40B4-BE49-F238E27FC236}">
                <a16:creationId xmlns:a16="http://schemas.microsoft.com/office/drawing/2014/main" id="{4B2558A1-C71F-4521-E2CF-F5224BFE73C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" r="20" b="604"/>
          <a:stretch/>
        </p:blipFill>
        <p:spPr>
          <a:xfrm>
            <a:off x="-69850" y="0"/>
            <a:ext cx="12331700" cy="6895922"/>
          </a:xfrm>
          <a:prstGeom prst="rect">
            <a:avLst/>
          </a:prstGeom>
        </p:spPr>
      </p:pic>
      <p:sp>
        <p:nvSpPr>
          <p:cNvPr id="4" name="AutoShape 2" descr="Minitab">
            <a:extLst>
              <a:ext uri="{FF2B5EF4-FFF2-40B4-BE49-F238E27FC236}">
                <a16:creationId xmlns:a16="http://schemas.microsoft.com/office/drawing/2014/main" id="{10595414-DF34-2598-FC82-9AD7BC6011C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035A1225-1708-CAB9-3161-307C9F01DB74}"/>
              </a:ext>
            </a:extLst>
          </p:cNvPr>
          <p:cNvSpPr/>
          <p:nvPr/>
        </p:nvSpPr>
        <p:spPr>
          <a:xfrm>
            <a:off x="-69851" y="0"/>
            <a:ext cx="12331700" cy="6858000"/>
          </a:xfrm>
          <a:prstGeom prst="rect">
            <a:avLst/>
          </a:prstGeom>
          <a:solidFill>
            <a:srgbClr val="00578A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Imagem 1" descr="Logotipo&#10;&#10;Descrição gerada automaticamente">
            <a:extLst>
              <a:ext uri="{FF2B5EF4-FFF2-40B4-BE49-F238E27FC236}">
                <a16:creationId xmlns:a16="http://schemas.microsoft.com/office/drawing/2014/main" id="{C5C6C317-7119-93ED-6F3B-C4D4EB75F5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357" y="5535386"/>
            <a:ext cx="1322614" cy="1322614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BBFF7AB8-B7A4-4A5A-55D8-4A1521A2C744}"/>
              </a:ext>
            </a:extLst>
          </p:cNvPr>
          <p:cNvSpPr txBox="1"/>
          <p:nvPr/>
        </p:nvSpPr>
        <p:spPr>
          <a:xfrm>
            <a:off x="712504" y="1537662"/>
            <a:ext cx="688844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 ExtraBold"/>
                <a:ea typeface="+mn-ea"/>
                <a:cs typeface="+mn-cs"/>
              </a:rPr>
              <a:t>COMO ELEVAR EXCELÊNCIA OPERACIONAL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 ExtraBold"/>
                <a:ea typeface="+mn-ea"/>
                <a:cs typeface="+mn-cs"/>
              </a:rPr>
              <a:t>A UM NOVO PATAMAR NA ORGANIZAÇÃO ?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882BEEAA-DB87-851F-7CB1-EDF590BA8842}"/>
              </a:ext>
            </a:extLst>
          </p:cNvPr>
          <p:cNvSpPr txBox="1"/>
          <p:nvPr/>
        </p:nvSpPr>
        <p:spPr>
          <a:xfrm>
            <a:off x="712503" y="5007761"/>
            <a:ext cx="54729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EF8621"/>
                </a:solidFill>
                <a:effectLst/>
                <a:uLnTx/>
                <a:uFillTx/>
                <a:latin typeface="Poppins ExtraBold" panose="00000900000000000000" pitchFamily="2" charset="0"/>
                <a:ea typeface="Calibri" panose="020F0502020204030204" pitchFamily="34" charset="0"/>
                <a:cs typeface="Poppins ExtraBold" panose="00000900000000000000" pitchFamily="2" charset="0"/>
              </a:rPr>
              <a:t>X SETA CONECTA 2025 </a:t>
            </a:r>
            <a:endParaRPr kumimoji="0" lang="pt-BR" sz="3600" b="1" i="0" u="none" strike="noStrike" kern="1200" cap="none" spc="0" normalizeH="0" baseline="0" noProof="0">
              <a:ln>
                <a:noFill/>
              </a:ln>
              <a:solidFill>
                <a:srgbClr val="EF8621"/>
              </a:solidFill>
              <a:effectLst/>
              <a:uLnTx/>
              <a:uFillTx/>
              <a:latin typeface="Poppins ExtraBold" panose="00000900000000000000" pitchFamily="2" charset="0"/>
              <a:ea typeface="Calibri" panose="020F0502020204030204" pitchFamily="34" charset="0"/>
              <a:cs typeface="Poppins ExtraBold" panose="00000900000000000000" pitchFamily="2" charset="0"/>
            </a:endParaRPr>
          </a:p>
        </p:txBody>
      </p:sp>
      <p:pic>
        <p:nvPicPr>
          <p:cNvPr id="17" name="Imagem 16">
            <a:extLst>
              <a:ext uri="{FF2B5EF4-FFF2-40B4-BE49-F238E27FC236}">
                <a16:creationId xmlns:a16="http://schemas.microsoft.com/office/drawing/2014/main" id="{C9EC0378-924E-8DA8-B659-925D346C4DF0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26511" y="2067577"/>
            <a:ext cx="2722846" cy="2722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5446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4C964D-AAD8-3048-9496-E41C0A0D50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relógio&#10;&#10;Descrição gerada automaticamente">
            <a:extLst>
              <a:ext uri="{FF2B5EF4-FFF2-40B4-BE49-F238E27FC236}">
                <a16:creationId xmlns:a16="http://schemas.microsoft.com/office/drawing/2014/main" id="{035AA0B1-3558-DD70-ED40-FDE887CB5F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" r="20" b="604"/>
          <a:stretch/>
        </p:blipFill>
        <p:spPr>
          <a:xfrm>
            <a:off x="-69850" y="0"/>
            <a:ext cx="12331700" cy="6895922"/>
          </a:xfrm>
          <a:prstGeom prst="rect">
            <a:avLst/>
          </a:prstGeom>
        </p:spPr>
      </p:pic>
      <p:sp>
        <p:nvSpPr>
          <p:cNvPr id="4" name="AutoShape 2" descr="Minitab">
            <a:extLst>
              <a:ext uri="{FF2B5EF4-FFF2-40B4-BE49-F238E27FC236}">
                <a16:creationId xmlns:a16="http://schemas.microsoft.com/office/drawing/2014/main" id="{DB03C592-6459-A301-1A2E-A56937F78D5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84B309E1-21B0-DE72-341F-0C1290F08E25}"/>
              </a:ext>
            </a:extLst>
          </p:cNvPr>
          <p:cNvSpPr/>
          <p:nvPr/>
        </p:nvSpPr>
        <p:spPr>
          <a:xfrm>
            <a:off x="-69851" y="0"/>
            <a:ext cx="12331700" cy="6858000"/>
          </a:xfrm>
          <a:prstGeom prst="rect">
            <a:avLst/>
          </a:prstGeom>
          <a:solidFill>
            <a:srgbClr val="00578A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Imagem 1" descr="Logotipo&#10;&#10;Descrição gerada automaticamente">
            <a:extLst>
              <a:ext uri="{FF2B5EF4-FFF2-40B4-BE49-F238E27FC236}">
                <a16:creationId xmlns:a16="http://schemas.microsoft.com/office/drawing/2014/main" id="{C7F7CA1B-BEF8-19B9-99C6-CF23E908F6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357" y="5535386"/>
            <a:ext cx="1322614" cy="1322614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E23C3875-0D2F-4BC4-0728-45422FE0F62C}"/>
              </a:ext>
            </a:extLst>
          </p:cNvPr>
          <p:cNvSpPr txBox="1"/>
          <p:nvPr/>
        </p:nvSpPr>
        <p:spPr>
          <a:xfrm>
            <a:off x="5765181" y="2262277"/>
            <a:ext cx="565400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 ExtraBold"/>
                <a:ea typeface="+mn-ea"/>
                <a:cs typeface="+mn-cs"/>
              </a:rPr>
              <a:t>Vende mais porque é fresquinho, ou é fresquinho porque vende mais.</a:t>
            </a:r>
            <a:br>
              <a:rPr kumimoji="0" lang="pt-BR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 ExtraBold"/>
                <a:ea typeface="+mn-ea"/>
                <a:cs typeface="+mn-cs"/>
              </a:rPr>
            </a:br>
            <a:r>
              <a:rPr lang="pt-BR" sz="3200" err="1">
                <a:solidFill>
                  <a:srgbClr val="EF8621"/>
                </a:solidFill>
                <a:latin typeface="Poppins ExtraBold"/>
              </a:rPr>
              <a:t>Tostines</a:t>
            </a:r>
            <a:endParaRPr kumimoji="0" lang="pt-BR" sz="3600" b="0" i="0" u="none" strike="noStrike" kern="1200" cap="none" spc="0" normalizeH="0" baseline="0" noProof="0">
              <a:ln>
                <a:noFill/>
              </a:ln>
              <a:solidFill>
                <a:srgbClr val="EF8621"/>
              </a:solidFill>
              <a:effectLst/>
              <a:uLnTx/>
              <a:uFillTx/>
              <a:latin typeface="Poppins ExtraBold"/>
              <a:ea typeface="+mn-ea"/>
              <a:cs typeface="+mn-cs"/>
            </a:endParaRP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138CFD8C-D699-E484-7875-6E474E35B7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7026" y="1877121"/>
            <a:ext cx="3895493" cy="34085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537296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E4BB26-B970-802B-CAE4-69AD6F95F6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relógio&#10;&#10;Descrição gerada automaticamente">
            <a:extLst>
              <a:ext uri="{FF2B5EF4-FFF2-40B4-BE49-F238E27FC236}">
                <a16:creationId xmlns:a16="http://schemas.microsoft.com/office/drawing/2014/main" id="{61898BB8-B783-9922-314B-9233A9BF18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" r="20" b="604"/>
          <a:stretch/>
        </p:blipFill>
        <p:spPr>
          <a:xfrm>
            <a:off x="-69850" y="0"/>
            <a:ext cx="12331700" cy="6895922"/>
          </a:xfrm>
          <a:prstGeom prst="rect">
            <a:avLst/>
          </a:prstGeom>
        </p:spPr>
      </p:pic>
      <p:sp>
        <p:nvSpPr>
          <p:cNvPr id="4" name="AutoShape 2" descr="Minitab">
            <a:extLst>
              <a:ext uri="{FF2B5EF4-FFF2-40B4-BE49-F238E27FC236}">
                <a16:creationId xmlns:a16="http://schemas.microsoft.com/office/drawing/2014/main" id="{85C98258-91CC-DC0E-31C7-C7DDDB56423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5AB19FCE-9CF3-3F91-2829-144AE91A417F}"/>
              </a:ext>
            </a:extLst>
          </p:cNvPr>
          <p:cNvSpPr/>
          <p:nvPr/>
        </p:nvSpPr>
        <p:spPr>
          <a:xfrm>
            <a:off x="-69851" y="0"/>
            <a:ext cx="12331700" cy="6858000"/>
          </a:xfrm>
          <a:prstGeom prst="rect">
            <a:avLst/>
          </a:prstGeom>
          <a:solidFill>
            <a:srgbClr val="00578A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Imagem 1" descr="Logotipo&#10;&#10;Descrição gerada automaticamente">
            <a:extLst>
              <a:ext uri="{FF2B5EF4-FFF2-40B4-BE49-F238E27FC236}">
                <a16:creationId xmlns:a16="http://schemas.microsoft.com/office/drawing/2014/main" id="{EE593058-03B8-311B-2C18-EB58581AF7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357" y="5535386"/>
            <a:ext cx="1322614" cy="1322614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5D411014-29BB-F179-5C22-8489B84F78E9}"/>
              </a:ext>
            </a:extLst>
          </p:cNvPr>
          <p:cNvSpPr txBox="1"/>
          <p:nvPr/>
        </p:nvSpPr>
        <p:spPr>
          <a:xfrm>
            <a:off x="6095999" y="1873924"/>
            <a:ext cx="565400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"Sua empresa entrega mais resultados porque tem Excelência Operacional, ou tem Excelência Operacional porque entrega mais resultados?"</a:t>
            </a: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B6B30A04-BBF6-303A-CD58-1E412894C9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61" b="95020" l="8301" r="93457">
                        <a14:foregroundMark x1="28320" y1="35840" x2="28320" y2="35840"/>
                        <a14:foregroundMark x1="27930" y1="30176" x2="27930" y2="30176"/>
                        <a14:foregroundMark x1="33008" y1="28125" x2="33008" y2="28125"/>
                        <a14:foregroundMark x1="37598" y1="23242" x2="37598" y2="23242"/>
                        <a14:foregroundMark x1="43750" y1="22266" x2="43750" y2="22266"/>
                        <a14:foregroundMark x1="49902" y1="20703" x2="49902" y2="20703"/>
                        <a14:foregroundMark x1="55957" y1="22852" x2="55957" y2="22852"/>
                        <a14:foregroundMark x1="62793" y1="23340" x2="62793" y2="23340"/>
                        <a14:foregroundMark x1="68262" y1="27246" x2="68262" y2="27246"/>
                        <a14:foregroundMark x1="74023" y1="29297" x2="74023" y2="29297"/>
                        <a14:foregroundMark x1="71777" y1="35938" x2="71777" y2="35938"/>
                        <a14:foregroundMark x1="85645" y1="40820" x2="83301" y2="50879"/>
                        <a14:foregroundMark x1="83301" y1="50879" x2="85059" y2="42090"/>
                        <a14:foregroundMark x1="85059" y1="42090" x2="81641" y2="42285"/>
                        <a14:foregroundMark x1="29004" y1="89746" x2="39941" y2="89453"/>
                        <a14:foregroundMark x1="39941" y1="89453" x2="43848" y2="90137"/>
                        <a14:foregroundMark x1="41797" y1="95020" x2="41797" y2="95020"/>
                        <a14:foregroundMark x1="39355" y1="91602" x2="23633" y2="85645"/>
                        <a14:foregroundMark x1="23633" y1="85645" x2="22949" y2="84180"/>
                        <a14:foregroundMark x1="16504" y1="52832" x2="20703" y2="40137"/>
                        <a14:foregroundMark x1="20703" y1="40137" x2="8301" y2="45703"/>
                        <a14:foregroundMark x1="8301" y1="45703" x2="13574" y2="51660"/>
                        <a14:foregroundMark x1="13574" y1="51660" x2="12891" y2="43555"/>
                        <a14:foregroundMark x1="75781" y1="45410" x2="75781" y2="45410"/>
                        <a14:foregroundMark x1="76563" y1="45703" x2="85645" y2="40820"/>
                        <a14:foregroundMark x1="85645" y1="40820" x2="86035" y2="41113"/>
                        <a14:foregroundMark x1="93457" y1="48730" x2="83203" y2="38184"/>
                        <a14:foregroundMark x1="83203" y1="38184" x2="77051" y2="43457"/>
                        <a14:foregroundMark x1="77051" y1="43457" x2="80664" y2="50586"/>
                        <a14:foregroundMark x1="80664" y1="50586" x2="89551" y2="51465"/>
                        <a14:foregroundMark x1="89551" y1="51465" x2="89648" y2="41504"/>
                        <a14:foregroundMark x1="89648" y1="41504" x2="88184" y2="41504"/>
                        <a14:foregroundMark x1="88379" y1="54395" x2="88379" y2="54395"/>
                        <a14:foregroundMark x1="90332" y1="53711" x2="80664" y2="54980"/>
                        <a14:foregroundMark x1="80664" y1="54980" x2="77734" y2="52051"/>
                        <a14:foregroundMark x1="49805" y1="22559" x2="49707" y2="22949"/>
                        <a14:foregroundMark x1="56152" y1="22266" x2="56152" y2="2226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4960" y="1098058"/>
            <a:ext cx="5091161" cy="5091161"/>
          </a:xfrm>
          <a:prstGeom prst="rect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362CCC8B-A436-C8BB-5934-81C3489FDE24}"/>
              </a:ext>
            </a:extLst>
          </p:cNvPr>
          <p:cNvSpPr txBox="1"/>
          <p:nvPr/>
        </p:nvSpPr>
        <p:spPr>
          <a:xfrm>
            <a:off x="408705" y="1166038"/>
            <a:ext cx="56540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 ExtraBold"/>
                <a:ea typeface="+mn-ea"/>
                <a:cs typeface="+mn-cs"/>
              </a:rPr>
              <a:t>EFEITO HALO</a:t>
            </a:r>
            <a:endParaRPr kumimoji="0" lang="pt-BR" sz="4000" b="0" i="0" u="none" strike="noStrike" kern="1200" cap="none" spc="0" normalizeH="0" baseline="0" noProof="0">
              <a:ln>
                <a:noFill/>
              </a:ln>
              <a:solidFill>
                <a:srgbClr val="EF8621"/>
              </a:solidFill>
              <a:effectLst/>
              <a:uLnTx/>
              <a:uFillTx/>
              <a:latin typeface="Poppins ExtraBold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4608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7BF285-6562-13EB-0C45-B60CD1A51A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relógio&#10;&#10;Descrição gerada automaticamente">
            <a:extLst>
              <a:ext uri="{FF2B5EF4-FFF2-40B4-BE49-F238E27FC236}">
                <a16:creationId xmlns:a16="http://schemas.microsoft.com/office/drawing/2014/main" id="{8FF2BD45-FFAC-4B62-A228-C8D9030F3CA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" r="20" b="604"/>
          <a:stretch/>
        </p:blipFill>
        <p:spPr>
          <a:xfrm>
            <a:off x="-69850" y="0"/>
            <a:ext cx="12331700" cy="6895922"/>
          </a:xfrm>
          <a:prstGeom prst="rect">
            <a:avLst/>
          </a:prstGeom>
        </p:spPr>
      </p:pic>
      <p:sp>
        <p:nvSpPr>
          <p:cNvPr id="4" name="AutoShape 2" descr="Minitab">
            <a:extLst>
              <a:ext uri="{FF2B5EF4-FFF2-40B4-BE49-F238E27FC236}">
                <a16:creationId xmlns:a16="http://schemas.microsoft.com/office/drawing/2014/main" id="{C52B64D4-FAA6-FDC6-F413-6A4EA09EF79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984F75F1-D83E-0AAC-9949-892C61865793}"/>
              </a:ext>
            </a:extLst>
          </p:cNvPr>
          <p:cNvSpPr/>
          <p:nvPr/>
        </p:nvSpPr>
        <p:spPr>
          <a:xfrm>
            <a:off x="-69851" y="0"/>
            <a:ext cx="12331700" cy="6858000"/>
          </a:xfrm>
          <a:prstGeom prst="rect">
            <a:avLst/>
          </a:prstGeom>
          <a:solidFill>
            <a:srgbClr val="00578A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Imagem 1" descr="Logotipo&#10;&#10;Descrição gerada automaticamente">
            <a:extLst>
              <a:ext uri="{FF2B5EF4-FFF2-40B4-BE49-F238E27FC236}">
                <a16:creationId xmlns:a16="http://schemas.microsoft.com/office/drawing/2014/main" id="{5D08CC5E-1363-9D35-3416-61FD9ECA58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357" y="5535386"/>
            <a:ext cx="1322614" cy="1322614"/>
          </a:xfrm>
          <a:prstGeom prst="rect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5FBCADE4-1B68-67D8-8F30-29E8B5D0CAB6}"/>
              </a:ext>
            </a:extLst>
          </p:cNvPr>
          <p:cNvSpPr txBox="1"/>
          <p:nvPr/>
        </p:nvSpPr>
        <p:spPr>
          <a:xfrm>
            <a:off x="1771466" y="529656"/>
            <a:ext cx="8937802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 ExtraBold"/>
                <a:ea typeface="+mn-ea"/>
                <a:cs typeface="+mn-cs"/>
              </a:rPr>
              <a:t>HABILIDADES DE UM LÍDER DE </a:t>
            </a:r>
            <a:br>
              <a:rPr kumimoji="0" lang="pt-BR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 ExtraBold"/>
                <a:ea typeface="+mn-ea"/>
                <a:cs typeface="+mn-cs"/>
              </a:rPr>
            </a:br>
            <a:r>
              <a:rPr kumimoji="0" lang="pt-BR" sz="4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 ExtraBold"/>
                <a:ea typeface="+mn-ea"/>
                <a:cs typeface="+mn-cs"/>
              </a:rPr>
              <a:t>EXCELÊNCIA OPERACIONAL</a:t>
            </a:r>
            <a:endParaRPr kumimoji="0" lang="pt-BR" sz="3200" b="0" i="0" u="none" strike="noStrike" kern="1200" cap="none" spc="0" normalizeH="0" baseline="0" noProof="0">
              <a:ln>
                <a:noFill/>
              </a:ln>
              <a:solidFill>
                <a:srgbClr val="EF8621"/>
              </a:solidFill>
              <a:effectLst/>
              <a:uLnTx/>
              <a:uFillTx/>
              <a:latin typeface="Poppins ExtraBold"/>
              <a:ea typeface="+mn-ea"/>
              <a:cs typeface="+mn-cs"/>
            </a:endParaRPr>
          </a:p>
        </p:txBody>
      </p:sp>
      <p:pic>
        <p:nvPicPr>
          <p:cNvPr id="5" name="Imagem 4" descr="Texto&#10;&#10;O conteúdo gerado por IA pode estar incorreto.">
            <a:extLst>
              <a:ext uri="{FF2B5EF4-FFF2-40B4-BE49-F238E27FC236}">
                <a16:creationId xmlns:a16="http://schemas.microsoft.com/office/drawing/2014/main" id="{65964326-43D4-D3ED-8BD6-DE20D9DA10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008" b="89844" l="6836" r="92643">
                        <a14:foregroundMark x1="17253" y1="11914" x2="19336" y2="18262"/>
                        <a14:foregroundMark x1="22396" y1="10645" x2="16732" y2="40723"/>
                        <a14:foregroundMark x1="16732" y1="40723" x2="16732" y2="40918"/>
                        <a14:foregroundMark x1="9375" y1="45020" x2="9375" y2="45020"/>
                        <a14:foregroundMark x1="14388" y1="50684" x2="32292" y2="54004"/>
                        <a14:foregroundMark x1="32292" y1="54004" x2="32292" y2="54199"/>
                        <a14:foregroundMark x1="57292" y1="10645" x2="58529" y2="44629"/>
                        <a14:foregroundMark x1="82292" y1="12598" x2="77930" y2="80762"/>
                        <a14:foregroundMark x1="90755" y1="80371" x2="15169" y2="85352"/>
                        <a14:foregroundMark x1="15169" y1="85352" x2="6901" y2="77930"/>
                        <a14:foregroundMark x1="16341" y1="20410" x2="16341" y2="20410"/>
                        <a14:foregroundMark x1="20898" y1="37598" x2="20898" y2="37598"/>
                        <a14:foregroundMark x1="23112" y1="34570" x2="23112" y2="34570"/>
                        <a14:foregroundMark x1="58789" y1="8691" x2="58789" y2="8691"/>
                        <a14:foregroundMark x1="63216" y1="19141" x2="63216" y2="19141"/>
                        <a14:foregroundMark x1="52930" y1="20410" x2="52930" y2="20410"/>
                        <a14:foregroundMark x1="52409" y1="12305" x2="52409" y2="12305"/>
                        <a14:foregroundMark x1="73503" y1="48730" x2="73503" y2="48730"/>
                        <a14:foregroundMark x1="88802" y1="44141" x2="88802" y2="44141"/>
                        <a14:foregroundMark x1="87500" y1="59180" x2="69336" y2="42676"/>
                        <a14:foregroundMark x1="67513" y1="29395" x2="67513" y2="29395"/>
                        <a14:foregroundMark x1="67969" y1="28223" x2="67708" y2="41992"/>
                        <a14:foregroundMark x1="67839" y1="26953" x2="67839" y2="26953"/>
                        <a14:foregroundMark x1="88216" y1="40234" x2="88216" y2="40234"/>
                        <a14:foregroundMark x1="75456" y1="43555" x2="75000" y2="43555"/>
                        <a14:foregroundMark x1="73958" y1="44629" x2="73958" y2="46582"/>
                        <a14:foregroundMark x1="72852" y1="56836" x2="72852" y2="56836"/>
                        <a14:foregroundMark x1="72982" y1="57422" x2="73633" y2="59473"/>
                        <a14:foregroundMark x1="80469" y1="60742" x2="80990" y2="60254"/>
                        <a14:foregroundMark x1="88607" y1="63086" x2="63346" y2="48730"/>
                        <a14:foregroundMark x1="89453" y1="41797" x2="88281" y2="52148"/>
                        <a14:foregroundMark x1="88281" y1="52148" x2="82487" y2="46582"/>
                        <a14:foregroundMark x1="82487" y1="46582" x2="75391" y2="59863"/>
                        <a14:foregroundMark x1="75391" y1="59863" x2="66797" y2="54297"/>
                        <a14:foregroundMark x1="66797" y1="54297" x2="66406" y2="53711"/>
                        <a14:foregroundMark x1="82943" y1="38770" x2="88802" y2="41113"/>
                        <a14:foregroundMark x1="89453" y1="38965" x2="91341" y2="52930"/>
                        <a14:foregroundMark x1="91341" y1="52930" x2="85091" y2="63867"/>
                        <a14:foregroundMark x1="85091" y1="63867" x2="82227" y2="64453"/>
                        <a14:foregroundMark x1="91146" y1="43262" x2="90169" y2="59082"/>
                        <a14:foregroundMark x1="90169" y1="59082" x2="84766" y2="60938"/>
                        <a14:foregroundMark x1="62956" y1="12988" x2="55794" y2="9082"/>
                        <a14:foregroundMark x1="55794" y1="9082" x2="52474" y2="19727"/>
                        <a14:foregroundMark x1="52474" y1="19727" x2="52539" y2="20215"/>
                        <a14:foregroundMark x1="59766" y1="8008" x2="59766" y2="8008"/>
                        <a14:foregroundMark x1="61979" y1="21484" x2="61979" y2="21484"/>
                        <a14:foregroundMark x1="92643" y1="77734" x2="92643" y2="77734"/>
                        <a14:foregroundMark x1="61719" y1="20410" x2="61719" y2="20410"/>
                        <a14:foregroundMark x1="26432" y1="20020" x2="26432" y2="20020"/>
                        <a14:foregroundMark x1="26563" y1="19727" x2="25911" y2="2216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61032" y="1712811"/>
            <a:ext cx="8958671" cy="5039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5042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5E3073-D1A4-FD49-CE1C-961D6F5B4C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relógio&#10;&#10;Descrição gerada automaticamente">
            <a:extLst>
              <a:ext uri="{FF2B5EF4-FFF2-40B4-BE49-F238E27FC236}">
                <a16:creationId xmlns:a16="http://schemas.microsoft.com/office/drawing/2014/main" id="{F5428E4F-FDB3-CB90-9A03-9796F665725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" r="20" b="604"/>
          <a:stretch/>
        </p:blipFill>
        <p:spPr>
          <a:xfrm>
            <a:off x="-69850" y="0"/>
            <a:ext cx="12331700" cy="6895922"/>
          </a:xfrm>
          <a:prstGeom prst="rect">
            <a:avLst/>
          </a:prstGeom>
        </p:spPr>
      </p:pic>
      <p:sp>
        <p:nvSpPr>
          <p:cNvPr id="4" name="AutoShape 2" descr="Minitab">
            <a:extLst>
              <a:ext uri="{FF2B5EF4-FFF2-40B4-BE49-F238E27FC236}">
                <a16:creationId xmlns:a16="http://schemas.microsoft.com/office/drawing/2014/main" id="{6CBDC89A-FFF6-B31C-28AB-EAD42223BB1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9500A6CC-91B3-E7A9-5C6B-054D00626A5E}"/>
              </a:ext>
            </a:extLst>
          </p:cNvPr>
          <p:cNvSpPr/>
          <p:nvPr/>
        </p:nvSpPr>
        <p:spPr>
          <a:xfrm>
            <a:off x="-69851" y="0"/>
            <a:ext cx="12331700" cy="6858000"/>
          </a:xfrm>
          <a:prstGeom prst="rect">
            <a:avLst/>
          </a:prstGeom>
          <a:solidFill>
            <a:srgbClr val="00578A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Imagem 1" descr="Logotipo&#10;&#10;Descrição gerada automaticamente">
            <a:extLst>
              <a:ext uri="{FF2B5EF4-FFF2-40B4-BE49-F238E27FC236}">
                <a16:creationId xmlns:a16="http://schemas.microsoft.com/office/drawing/2014/main" id="{2D8050EE-FF80-7F70-5D1D-CB3500FB8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357" y="5535386"/>
            <a:ext cx="1322614" cy="1322614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1063CF5F-84BE-FD8F-ADF0-C702F93750DC}"/>
              </a:ext>
            </a:extLst>
          </p:cNvPr>
          <p:cNvSpPr txBox="1"/>
          <p:nvPr/>
        </p:nvSpPr>
        <p:spPr>
          <a:xfrm>
            <a:off x="431213" y="2224556"/>
            <a:ext cx="604578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Capacidade de compreender rapidamente como uma organização cria valor, gera resultados financeiros e mantém vantagem competitiva.</a:t>
            </a:r>
            <a:br>
              <a:rPr kumimoji="0" lang="pt-BR" sz="28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kumimoji="0" lang="pt-BR" sz="28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conectando decisões diárias à estratégia e ao impacto no negócio.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23626FA5-B8CE-D6BB-DE9A-8CE7CFCB63C6}"/>
              </a:ext>
            </a:extLst>
          </p:cNvPr>
          <p:cNvSpPr txBox="1"/>
          <p:nvPr/>
        </p:nvSpPr>
        <p:spPr>
          <a:xfrm>
            <a:off x="627103" y="1001691"/>
            <a:ext cx="56540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 ExtraBold"/>
                <a:ea typeface="+mn-ea"/>
                <a:cs typeface="+mn-cs"/>
              </a:rPr>
              <a:t>BUSINESS ACUMEN</a:t>
            </a:r>
            <a:endParaRPr kumimoji="0" lang="pt-BR" sz="4000" b="0" i="0" u="none" strike="noStrike" kern="1200" cap="none" spc="0" normalizeH="0" baseline="0" noProof="0">
              <a:ln>
                <a:noFill/>
              </a:ln>
              <a:solidFill>
                <a:srgbClr val="EF8621"/>
              </a:solidFill>
              <a:effectLst/>
              <a:uLnTx/>
              <a:uFillTx/>
              <a:latin typeface="Poppins ExtraBold"/>
              <a:ea typeface="+mn-ea"/>
              <a:cs typeface="+mn-cs"/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045309E8-4C84-C43A-24F1-3FC644DDE1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3965" b="92578" l="8594" r="89844">
                        <a14:foregroundMark x1="8594" y1="53320" x2="8594" y2="53320"/>
                        <a14:foregroundMark x1="20996" y1="92578" x2="20996" y2="92578"/>
                        <a14:foregroundMark x1="64551" y1="87305" x2="64551" y2="87305"/>
                        <a14:foregroundMark x1="81250" y1="85449" x2="81250" y2="85449"/>
                        <a14:foregroundMark x1="88379" y1="84863" x2="88379" y2="84863"/>
                        <a14:foregroundMark x1="75684" y1="34766" x2="75684" y2="34766"/>
                        <a14:foregroundMark x1="66406" y1="27539" x2="65039" y2="33691"/>
                      </a14:backgroundRemoval>
                    </a14:imgEffect>
                  </a14:imgLayer>
                </a14:imgProps>
              </a:ext>
            </a:extLst>
          </a:blip>
          <a:srcRect t="4506"/>
          <a:stretch>
            <a:fillRect/>
          </a:stretch>
        </p:blipFill>
        <p:spPr>
          <a:xfrm>
            <a:off x="6803416" y="1231247"/>
            <a:ext cx="4507248" cy="4304139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7438614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7C64D7-7270-71DE-84CE-8A1A4F12E0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relógio&#10;&#10;Descrição gerada automaticamente">
            <a:extLst>
              <a:ext uri="{FF2B5EF4-FFF2-40B4-BE49-F238E27FC236}">
                <a16:creationId xmlns:a16="http://schemas.microsoft.com/office/drawing/2014/main" id="{EED30CEC-FE25-A46D-6A25-02381F607C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" r="20" b="604"/>
          <a:stretch/>
        </p:blipFill>
        <p:spPr>
          <a:xfrm>
            <a:off x="-69850" y="0"/>
            <a:ext cx="12331700" cy="6895922"/>
          </a:xfrm>
          <a:prstGeom prst="rect">
            <a:avLst/>
          </a:prstGeom>
        </p:spPr>
      </p:pic>
      <p:sp>
        <p:nvSpPr>
          <p:cNvPr id="4" name="AutoShape 2" descr="Minitab">
            <a:extLst>
              <a:ext uri="{FF2B5EF4-FFF2-40B4-BE49-F238E27FC236}">
                <a16:creationId xmlns:a16="http://schemas.microsoft.com/office/drawing/2014/main" id="{BD0FF17A-7304-6C15-71C5-2EF645A1AE9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E22CE447-25A5-0621-C0B6-FF52B6AF67D8}"/>
              </a:ext>
            </a:extLst>
          </p:cNvPr>
          <p:cNvSpPr/>
          <p:nvPr/>
        </p:nvSpPr>
        <p:spPr>
          <a:xfrm>
            <a:off x="-69851" y="0"/>
            <a:ext cx="12331700" cy="6858000"/>
          </a:xfrm>
          <a:prstGeom prst="rect">
            <a:avLst/>
          </a:prstGeom>
          <a:solidFill>
            <a:srgbClr val="00578A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6" name="Imagem 5" descr="Placa azul com letras brancas&#10;&#10;O conteúdo gerado por IA pode estar incorreto.">
            <a:extLst>
              <a:ext uri="{FF2B5EF4-FFF2-40B4-BE49-F238E27FC236}">
                <a16:creationId xmlns:a16="http://schemas.microsoft.com/office/drawing/2014/main" id="{F80FBA3A-DBE8-CCA0-2422-E04775AD98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7574" y="790575"/>
            <a:ext cx="527685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8735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4774D5-BBAB-90A3-0D66-C0FEF0369D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relógio&#10;&#10;Descrição gerada automaticamente">
            <a:extLst>
              <a:ext uri="{FF2B5EF4-FFF2-40B4-BE49-F238E27FC236}">
                <a16:creationId xmlns:a16="http://schemas.microsoft.com/office/drawing/2014/main" id="{2EBDAFC4-5F49-B056-748D-FD4F904CCF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" r="20" b="604"/>
          <a:stretch/>
        </p:blipFill>
        <p:spPr>
          <a:xfrm>
            <a:off x="-69850" y="0"/>
            <a:ext cx="12331700" cy="6895922"/>
          </a:xfrm>
          <a:prstGeom prst="rect">
            <a:avLst/>
          </a:prstGeom>
        </p:spPr>
      </p:pic>
      <p:sp>
        <p:nvSpPr>
          <p:cNvPr id="4" name="AutoShape 2" descr="Minitab">
            <a:extLst>
              <a:ext uri="{FF2B5EF4-FFF2-40B4-BE49-F238E27FC236}">
                <a16:creationId xmlns:a16="http://schemas.microsoft.com/office/drawing/2014/main" id="{1439ACC8-CF20-6E31-FC9B-580AEFA316F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757F779C-4387-D149-3119-CEDC3DD83F90}"/>
              </a:ext>
            </a:extLst>
          </p:cNvPr>
          <p:cNvSpPr/>
          <p:nvPr/>
        </p:nvSpPr>
        <p:spPr>
          <a:xfrm>
            <a:off x="-69851" y="0"/>
            <a:ext cx="12331700" cy="6858000"/>
          </a:xfrm>
          <a:prstGeom prst="rect">
            <a:avLst/>
          </a:prstGeom>
          <a:solidFill>
            <a:srgbClr val="00578A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Imagem 1" descr="Logotipo&#10;&#10;Descrição gerada automaticamente">
            <a:extLst>
              <a:ext uri="{FF2B5EF4-FFF2-40B4-BE49-F238E27FC236}">
                <a16:creationId xmlns:a16="http://schemas.microsoft.com/office/drawing/2014/main" id="{7A5BB91A-175B-EF31-0EF1-33912BF946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357" y="5535386"/>
            <a:ext cx="1322614" cy="1322614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51C5D2AA-3691-BA64-E082-F665E624A385}"/>
              </a:ext>
            </a:extLst>
          </p:cNvPr>
          <p:cNvSpPr txBox="1"/>
          <p:nvPr/>
        </p:nvSpPr>
        <p:spPr>
          <a:xfrm>
            <a:off x="496475" y="2351562"/>
            <a:ext cx="604578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862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2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Visão de Negócio:</a:t>
            </a:r>
            <a:r>
              <a:rPr kumimoji="0" lang="pt-BR" sz="20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br>
              <a:rPr kumimoji="0" lang="pt-BR" sz="20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kumimoji="0" lang="pt-BR" sz="20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Entender o modelo de geração de valor, mercado e concorrência.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862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2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Fluência Financeira:</a:t>
            </a:r>
            <a:br>
              <a:rPr kumimoji="0" lang="pt-BR" sz="2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kumimoji="0" lang="pt-BR" sz="20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Interpretar indicadores (EBITDA, ROI, OEE, Cash Flow) para embasar decisões.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862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2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Orientação Estratégica:</a:t>
            </a:r>
            <a:br>
              <a:rPr kumimoji="0" lang="pt-BR" sz="2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kumimoji="0" lang="pt-BR" sz="20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Traduzir metas corporativas em iniciativas táticas e operacionais.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862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2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Gestão de Stakeholders:</a:t>
            </a:r>
            <a:br>
              <a:rPr kumimoji="0" lang="pt-BR" sz="2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kumimoji="0" lang="pt-BR" sz="20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Alinhar interesses de clientes, acionistas, colaboradores e fornecedores.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1D6EE7B3-39C5-7013-D611-F73135F31251}"/>
              </a:ext>
            </a:extLst>
          </p:cNvPr>
          <p:cNvSpPr txBox="1"/>
          <p:nvPr/>
        </p:nvSpPr>
        <p:spPr>
          <a:xfrm>
            <a:off x="627103" y="1001691"/>
            <a:ext cx="565400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 ExtraBold"/>
                <a:ea typeface="+mn-ea"/>
                <a:cs typeface="+mn-cs"/>
              </a:rPr>
              <a:t>BUSINESS ACUMEN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>
                <a:ln>
                  <a:noFill/>
                </a:ln>
                <a:solidFill>
                  <a:srgbClr val="EF8621"/>
                </a:solidFill>
                <a:effectLst/>
                <a:uLnTx/>
                <a:uFillTx/>
                <a:latin typeface="Poppins ExtraBold"/>
                <a:ea typeface="+mn-ea"/>
                <a:cs typeface="+mn-cs"/>
              </a:rPr>
              <a:t>CAPACIDADE DE COMPREENDER: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36136882-C115-04A3-FF12-4E55635D8A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3965" b="92578" l="8594" r="89844">
                        <a14:foregroundMark x1="8594" y1="53320" x2="8594" y2="53320"/>
                        <a14:foregroundMark x1="20996" y1="92578" x2="20996" y2="92578"/>
                        <a14:foregroundMark x1="64551" y1="87305" x2="64551" y2="87305"/>
                        <a14:foregroundMark x1="81250" y1="85449" x2="81250" y2="85449"/>
                        <a14:foregroundMark x1="88379" y1="84863" x2="88379" y2="84863"/>
                        <a14:foregroundMark x1="75684" y1="34766" x2="75684" y2="34766"/>
                        <a14:foregroundMark x1="66406" y1="27539" x2="65039" y2="33691"/>
                      </a14:backgroundRemoval>
                    </a14:imgEffect>
                  </a14:imgLayer>
                </a14:imgProps>
              </a:ext>
            </a:extLst>
          </a:blip>
          <a:srcRect t="4506"/>
          <a:stretch>
            <a:fillRect/>
          </a:stretch>
        </p:blipFill>
        <p:spPr>
          <a:xfrm>
            <a:off x="6803416" y="1231247"/>
            <a:ext cx="4507248" cy="4304139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4570985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0FB60C-1060-DA4B-1643-0B694AB448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relógio&#10;&#10;Descrição gerada automaticamente">
            <a:extLst>
              <a:ext uri="{FF2B5EF4-FFF2-40B4-BE49-F238E27FC236}">
                <a16:creationId xmlns:a16="http://schemas.microsoft.com/office/drawing/2014/main" id="{C0328A5B-6656-7E74-DF3D-7F66EE5AAC8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" r="20" b="604"/>
          <a:stretch/>
        </p:blipFill>
        <p:spPr>
          <a:xfrm>
            <a:off x="-69850" y="0"/>
            <a:ext cx="12331700" cy="6895922"/>
          </a:xfrm>
          <a:prstGeom prst="rect">
            <a:avLst/>
          </a:prstGeom>
        </p:spPr>
      </p:pic>
      <p:sp>
        <p:nvSpPr>
          <p:cNvPr id="4" name="AutoShape 2" descr="Minitab">
            <a:extLst>
              <a:ext uri="{FF2B5EF4-FFF2-40B4-BE49-F238E27FC236}">
                <a16:creationId xmlns:a16="http://schemas.microsoft.com/office/drawing/2014/main" id="{A437C439-762F-34F0-7FAB-07B5F0F85F9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90D93B93-E5F6-D2E1-EDD0-BBB103AF6A0C}"/>
              </a:ext>
            </a:extLst>
          </p:cNvPr>
          <p:cNvSpPr/>
          <p:nvPr/>
        </p:nvSpPr>
        <p:spPr>
          <a:xfrm>
            <a:off x="-69851" y="0"/>
            <a:ext cx="12331700" cy="6858000"/>
          </a:xfrm>
          <a:prstGeom prst="rect">
            <a:avLst/>
          </a:prstGeom>
          <a:solidFill>
            <a:srgbClr val="00578A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Imagem 1" descr="Logotipo&#10;&#10;Descrição gerada automaticamente">
            <a:extLst>
              <a:ext uri="{FF2B5EF4-FFF2-40B4-BE49-F238E27FC236}">
                <a16:creationId xmlns:a16="http://schemas.microsoft.com/office/drawing/2014/main" id="{E40F57E1-7EE0-DD11-357D-8A76232EC0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357" y="5535386"/>
            <a:ext cx="1322614" cy="1322614"/>
          </a:xfrm>
          <a:prstGeom prst="rect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E4BFC24B-3748-FB25-27E5-2A82685CCEBE}"/>
              </a:ext>
            </a:extLst>
          </p:cNvPr>
          <p:cNvSpPr txBox="1"/>
          <p:nvPr/>
        </p:nvSpPr>
        <p:spPr>
          <a:xfrm>
            <a:off x="1771466" y="529656"/>
            <a:ext cx="8937802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 ExtraBold"/>
                <a:ea typeface="+mn-ea"/>
                <a:cs typeface="+mn-cs"/>
              </a:rPr>
              <a:t>HABILIDADES DE UM LÍDER DE </a:t>
            </a:r>
            <a:br>
              <a:rPr kumimoji="0" lang="pt-BR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 ExtraBold"/>
                <a:ea typeface="+mn-ea"/>
                <a:cs typeface="+mn-cs"/>
              </a:rPr>
            </a:br>
            <a:r>
              <a:rPr kumimoji="0" lang="pt-BR" sz="4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 ExtraBold"/>
                <a:ea typeface="+mn-ea"/>
                <a:cs typeface="+mn-cs"/>
              </a:rPr>
              <a:t>EXCELÊNCIA OPERACIONAL</a:t>
            </a:r>
            <a:endParaRPr kumimoji="0" lang="pt-BR" sz="3200" b="0" i="0" u="none" strike="noStrike" kern="1200" cap="none" spc="0" normalizeH="0" baseline="0" noProof="0">
              <a:ln>
                <a:noFill/>
              </a:ln>
              <a:solidFill>
                <a:srgbClr val="EF8621"/>
              </a:solidFill>
              <a:effectLst/>
              <a:uLnTx/>
              <a:uFillTx/>
              <a:latin typeface="Poppins ExtraBold"/>
              <a:ea typeface="+mn-ea"/>
              <a:cs typeface="+mn-cs"/>
            </a:endParaRPr>
          </a:p>
        </p:txBody>
      </p:sp>
      <p:pic>
        <p:nvPicPr>
          <p:cNvPr id="5" name="Imagem 4" descr="Texto&#10;&#10;O conteúdo gerado por IA pode estar incorreto.">
            <a:extLst>
              <a:ext uri="{FF2B5EF4-FFF2-40B4-BE49-F238E27FC236}">
                <a16:creationId xmlns:a16="http://schemas.microsoft.com/office/drawing/2014/main" id="{240E406F-9239-7B4E-B7E8-79058BD7AA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008" b="89844" l="6836" r="92643">
                        <a14:foregroundMark x1="17253" y1="11914" x2="19336" y2="18262"/>
                        <a14:foregroundMark x1="22396" y1="10645" x2="16732" y2="40723"/>
                        <a14:foregroundMark x1="16732" y1="40723" x2="16732" y2="40918"/>
                        <a14:foregroundMark x1="9375" y1="45020" x2="9375" y2="45020"/>
                        <a14:foregroundMark x1="14388" y1="50684" x2="32292" y2="54004"/>
                        <a14:foregroundMark x1="32292" y1="54004" x2="32292" y2="54199"/>
                        <a14:foregroundMark x1="57292" y1="10645" x2="58529" y2="44629"/>
                        <a14:foregroundMark x1="82292" y1="12598" x2="77930" y2="80762"/>
                        <a14:foregroundMark x1="90755" y1="80371" x2="15169" y2="85352"/>
                        <a14:foregroundMark x1="15169" y1="85352" x2="6901" y2="77930"/>
                        <a14:foregroundMark x1="16341" y1="20410" x2="16341" y2="20410"/>
                        <a14:foregroundMark x1="20898" y1="37598" x2="20898" y2="37598"/>
                        <a14:foregroundMark x1="23112" y1="34570" x2="23112" y2="34570"/>
                        <a14:foregroundMark x1="58789" y1="8691" x2="58789" y2="8691"/>
                        <a14:foregroundMark x1="63216" y1="19141" x2="63216" y2="19141"/>
                        <a14:foregroundMark x1="52930" y1="20410" x2="52930" y2="20410"/>
                        <a14:foregroundMark x1="52409" y1="12305" x2="52409" y2="12305"/>
                        <a14:foregroundMark x1="73503" y1="48730" x2="73503" y2="48730"/>
                        <a14:foregroundMark x1="88802" y1="44141" x2="88802" y2="44141"/>
                        <a14:foregroundMark x1="87500" y1="59180" x2="69336" y2="42676"/>
                        <a14:foregroundMark x1="67513" y1="29395" x2="67513" y2="29395"/>
                        <a14:foregroundMark x1="67969" y1="28223" x2="67708" y2="41992"/>
                        <a14:foregroundMark x1="67839" y1="26953" x2="67839" y2="26953"/>
                        <a14:foregroundMark x1="88216" y1="40234" x2="88216" y2="40234"/>
                        <a14:foregroundMark x1="75456" y1="43555" x2="75000" y2="43555"/>
                        <a14:foregroundMark x1="73958" y1="44629" x2="73958" y2="46582"/>
                        <a14:foregroundMark x1="72852" y1="56836" x2="72852" y2="56836"/>
                        <a14:foregroundMark x1="72982" y1="57422" x2="73633" y2="59473"/>
                        <a14:foregroundMark x1="80469" y1="60742" x2="80990" y2="60254"/>
                        <a14:foregroundMark x1="88607" y1="63086" x2="63346" y2="48730"/>
                        <a14:foregroundMark x1="89453" y1="41797" x2="88281" y2="52148"/>
                        <a14:foregroundMark x1="88281" y1="52148" x2="82487" y2="46582"/>
                        <a14:foregroundMark x1="82487" y1="46582" x2="75391" y2="59863"/>
                        <a14:foregroundMark x1="75391" y1="59863" x2="66797" y2="54297"/>
                        <a14:foregroundMark x1="66797" y1="54297" x2="66406" y2="53711"/>
                        <a14:foregroundMark x1="82943" y1="38770" x2="88802" y2="41113"/>
                        <a14:foregroundMark x1="89453" y1="38965" x2="91341" y2="52930"/>
                        <a14:foregroundMark x1="91341" y1="52930" x2="85091" y2="63867"/>
                        <a14:foregroundMark x1="85091" y1="63867" x2="82227" y2="64453"/>
                        <a14:foregroundMark x1="91146" y1="43262" x2="90169" y2="59082"/>
                        <a14:foregroundMark x1="90169" y1="59082" x2="84766" y2="60938"/>
                        <a14:foregroundMark x1="62956" y1="12988" x2="55794" y2="9082"/>
                        <a14:foregroundMark x1="55794" y1="9082" x2="52474" y2="19727"/>
                        <a14:foregroundMark x1="52474" y1="19727" x2="52539" y2="20215"/>
                        <a14:foregroundMark x1="59766" y1="8008" x2="59766" y2="8008"/>
                        <a14:foregroundMark x1="61979" y1="21484" x2="61979" y2="21484"/>
                        <a14:foregroundMark x1="92643" y1="77734" x2="92643" y2="77734"/>
                        <a14:foregroundMark x1="61719" y1="20410" x2="61719" y2="20410"/>
                        <a14:foregroundMark x1="26432" y1="20020" x2="26432" y2="20020"/>
                        <a14:foregroundMark x1="26563" y1="19727" x2="25911" y2="2216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7922" y="2743269"/>
            <a:ext cx="5477968" cy="3081357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96EC8560-7ACC-86FF-CAFE-3C0AFBD16296}"/>
              </a:ext>
            </a:extLst>
          </p:cNvPr>
          <p:cNvSpPr txBox="1"/>
          <p:nvPr/>
        </p:nvSpPr>
        <p:spPr>
          <a:xfrm>
            <a:off x="6643661" y="2882348"/>
            <a:ext cx="617220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2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TEM QUE TER...</a:t>
            </a:r>
          </a:p>
          <a:p>
            <a:endParaRPr lang="pt-BR" sz="3200" b="1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r>
              <a:rPr lang="pt-BR" sz="32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É BOM QUE TENHA...</a:t>
            </a:r>
          </a:p>
          <a:p>
            <a:endParaRPr lang="pt-BR" sz="3200" b="1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r>
              <a:rPr lang="pt-BR" sz="32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AJUDA SE TIVER...</a:t>
            </a:r>
          </a:p>
        </p:txBody>
      </p:sp>
      <p:pic>
        <p:nvPicPr>
          <p:cNvPr id="9" name="Imagem 8" descr="Homem segurando um microfone&#10;&#10;O conteúdo gerado por IA pode estar incorreto.">
            <a:extLst>
              <a:ext uri="{FF2B5EF4-FFF2-40B4-BE49-F238E27FC236}">
                <a16:creationId xmlns:a16="http://schemas.microsoft.com/office/drawing/2014/main" id="{51E53898-F4D6-C07A-A241-F6C21E8F332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  <a14:imgEffect>
                      <a14:brightnessContrast bright="24000" contrast="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464" t="1" r="25847" b="34960"/>
          <a:stretch>
            <a:fillRect/>
          </a:stretch>
        </p:blipFill>
        <p:spPr>
          <a:xfrm flipH="1">
            <a:off x="-5932929" y="-664785"/>
            <a:ext cx="5640568" cy="7522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223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3A216-06B5-CFD7-D8A2-22502EA7E7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relógio&#10;&#10;Descrição gerada automaticamente">
            <a:extLst>
              <a:ext uri="{FF2B5EF4-FFF2-40B4-BE49-F238E27FC236}">
                <a16:creationId xmlns:a16="http://schemas.microsoft.com/office/drawing/2014/main" id="{CCF9C64C-9447-0EA5-BECB-EBF725DC9DD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" r="20" b="604"/>
          <a:stretch/>
        </p:blipFill>
        <p:spPr>
          <a:xfrm>
            <a:off x="-69850" y="0"/>
            <a:ext cx="12331700" cy="6895922"/>
          </a:xfrm>
          <a:prstGeom prst="rect">
            <a:avLst/>
          </a:prstGeom>
        </p:spPr>
      </p:pic>
      <p:sp>
        <p:nvSpPr>
          <p:cNvPr id="4" name="AutoShape 2" descr="Minitab">
            <a:extLst>
              <a:ext uri="{FF2B5EF4-FFF2-40B4-BE49-F238E27FC236}">
                <a16:creationId xmlns:a16="http://schemas.microsoft.com/office/drawing/2014/main" id="{5EAFDAEB-FCEE-E33B-0883-7203000D86B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857869E8-C094-0F58-F374-6AEE81B360A7}"/>
              </a:ext>
            </a:extLst>
          </p:cNvPr>
          <p:cNvSpPr/>
          <p:nvPr/>
        </p:nvSpPr>
        <p:spPr>
          <a:xfrm>
            <a:off x="-69851" y="0"/>
            <a:ext cx="12331700" cy="6858000"/>
          </a:xfrm>
          <a:prstGeom prst="rect">
            <a:avLst/>
          </a:prstGeom>
          <a:solidFill>
            <a:srgbClr val="00578A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Imagem 2" descr="Logotipo&#10;&#10;O conteúdo gerado por IA pode estar incorreto.">
            <a:extLst>
              <a:ext uri="{FF2B5EF4-FFF2-40B4-BE49-F238E27FC236}">
                <a16:creationId xmlns:a16="http://schemas.microsoft.com/office/drawing/2014/main" id="{343F3BA9-AEB4-B9D4-D712-8F54B0AA3A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703" y="548052"/>
            <a:ext cx="5080794" cy="1797332"/>
          </a:xfrm>
          <a:prstGeom prst="rect">
            <a:avLst/>
          </a:prstGeom>
        </p:spPr>
      </p:pic>
      <p:pic>
        <p:nvPicPr>
          <p:cNvPr id="18" name="Imagem 17" descr="Logotipo&#10;&#10;Descrição gerada automaticamente">
            <a:extLst>
              <a:ext uri="{FF2B5EF4-FFF2-40B4-BE49-F238E27FC236}">
                <a16:creationId xmlns:a16="http://schemas.microsoft.com/office/drawing/2014/main" id="{03CDD985-7845-32EE-B833-EC1F2D7FE3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0871" y="4951987"/>
            <a:ext cx="1666458" cy="1666458"/>
          </a:xfrm>
          <a:prstGeom prst="rect">
            <a:avLst/>
          </a:prstGeom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DC668C15-1A8B-4D85-E46F-ED284B4826BA}"/>
              </a:ext>
            </a:extLst>
          </p:cNvPr>
          <p:cNvSpPr/>
          <p:nvPr/>
        </p:nvSpPr>
        <p:spPr>
          <a:xfrm rot="10800000">
            <a:off x="-69853" y="2117285"/>
            <a:ext cx="12331699" cy="2623430"/>
          </a:xfrm>
          <a:prstGeom prst="rect">
            <a:avLst/>
          </a:prstGeom>
          <a:gradFill>
            <a:gsLst>
              <a:gs pos="100000">
                <a:srgbClr val="F8F5EE"/>
              </a:gs>
              <a:gs pos="0">
                <a:srgbClr val="E4E4E4"/>
              </a:gs>
            </a:gsLst>
            <a:lin ang="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117"/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1E95CB95-7641-D351-5E18-214271E08B01}"/>
              </a:ext>
            </a:extLst>
          </p:cNvPr>
          <p:cNvSpPr txBox="1"/>
          <p:nvPr/>
        </p:nvSpPr>
        <p:spPr>
          <a:xfrm>
            <a:off x="5037316" y="2380793"/>
            <a:ext cx="639356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404043">
              <a:defRPr/>
            </a:pPr>
            <a:r>
              <a:rPr lang="pt-BR" sz="3600" b="1">
                <a:solidFill>
                  <a:srgbClr val="00578A"/>
                </a:solidFill>
                <a:latin typeface="Poppins ExtraBold" panose="00000900000000000000" pitchFamily="2" charset="0"/>
                <a:ea typeface="Roboto" panose="02000000000000000000" pitchFamily="2" charset="0"/>
                <a:cs typeface="Poppins ExtraBold" panose="00000900000000000000" pitchFamily="2" charset="0"/>
                <a:sym typeface="Montserrat ExtraBold"/>
              </a:rPr>
              <a:t>Programa </a:t>
            </a:r>
            <a:r>
              <a:rPr lang="pt-BR" sz="3600" b="1" err="1">
                <a:solidFill>
                  <a:srgbClr val="00578A"/>
                </a:solidFill>
                <a:latin typeface="Poppins ExtraBold" panose="00000900000000000000" pitchFamily="2" charset="0"/>
                <a:ea typeface="Roboto" panose="02000000000000000000" pitchFamily="2" charset="0"/>
                <a:cs typeface="Poppins ExtraBold" panose="00000900000000000000" pitchFamily="2" charset="0"/>
                <a:sym typeface="Montserrat ExtraBold"/>
              </a:rPr>
              <a:t>ValorAí</a:t>
            </a:r>
            <a:r>
              <a:rPr lang="pt-BR" sz="3600" b="1">
                <a:solidFill>
                  <a:srgbClr val="00578A"/>
                </a:solidFill>
                <a:latin typeface="Poppins ExtraBold" panose="00000900000000000000" pitchFamily="2" charset="0"/>
                <a:ea typeface="Roboto" panose="02000000000000000000" pitchFamily="2" charset="0"/>
                <a:cs typeface="Poppins ExtraBold" panose="00000900000000000000" pitchFamily="2" charset="0"/>
                <a:sym typeface="Montserrat ExtraBold"/>
              </a:rPr>
              <a:t>: </a:t>
            </a:r>
          </a:p>
          <a:p>
            <a:pPr algn="ctr" defTabSz="404043">
              <a:defRPr/>
            </a:pPr>
            <a:r>
              <a:rPr lang="pt-BR" sz="3600" b="1">
                <a:solidFill>
                  <a:srgbClr val="00578A"/>
                </a:solidFill>
                <a:latin typeface="Poppins ExtraBold" panose="00000900000000000000" pitchFamily="2" charset="0"/>
                <a:ea typeface="Roboto" panose="02000000000000000000" pitchFamily="2" charset="0"/>
                <a:cs typeface="Poppins ExtraBold" panose="00000900000000000000" pitchFamily="2" charset="0"/>
                <a:sym typeface="Montserrat ExtraBold"/>
              </a:rPr>
              <a:t>A Engenharia da Captura de Valor (VMO)</a:t>
            </a:r>
          </a:p>
        </p:txBody>
      </p:sp>
      <p:pic>
        <p:nvPicPr>
          <p:cNvPr id="15" name="Imagem 14" descr="Homem segurando um microfone&#10;&#10;O conteúdo gerado por IA pode estar incorreto.">
            <a:extLst>
              <a:ext uri="{FF2B5EF4-FFF2-40B4-BE49-F238E27FC236}">
                <a16:creationId xmlns:a16="http://schemas.microsoft.com/office/drawing/2014/main" id="{9CF781DC-C57F-C85B-6F98-15A735B6D64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  <a14:imgEffect>
                      <a14:brightnessContrast bright="24000" contrast="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464" t="1" r="25847" b="34960"/>
          <a:stretch>
            <a:fillRect/>
          </a:stretch>
        </p:blipFill>
        <p:spPr>
          <a:xfrm flipH="1">
            <a:off x="-69852" y="-626863"/>
            <a:ext cx="5640568" cy="7522785"/>
          </a:xfrm>
          <a:prstGeom prst="rect">
            <a:avLst/>
          </a:prstGeom>
        </p:spPr>
      </p:pic>
      <p:sp>
        <p:nvSpPr>
          <p:cNvPr id="11" name="CaixaDeTexto 10">
            <a:extLst>
              <a:ext uri="{FF2B5EF4-FFF2-40B4-BE49-F238E27FC236}">
                <a16:creationId xmlns:a16="http://schemas.microsoft.com/office/drawing/2014/main" id="{7925E354-B7BE-E363-E351-36B3F8CE7CFA}"/>
              </a:ext>
            </a:extLst>
          </p:cNvPr>
          <p:cNvSpPr txBox="1"/>
          <p:nvPr/>
        </p:nvSpPr>
        <p:spPr>
          <a:xfrm>
            <a:off x="5037316" y="4197338"/>
            <a:ext cx="63935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404043">
              <a:defRPr/>
            </a:pPr>
            <a:r>
              <a:rPr lang="pt-BR" sz="2400" b="1">
                <a:solidFill>
                  <a:srgbClr val="EF8621"/>
                </a:solidFill>
                <a:latin typeface="Poppins ExtraBold" panose="00000900000000000000" pitchFamily="2" charset="0"/>
                <a:ea typeface="Roboto" panose="02000000000000000000" pitchFamily="2" charset="0"/>
                <a:cs typeface="Poppins ExtraBold" panose="00000900000000000000" pitchFamily="2" charset="0"/>
                <a:sym typeface="Montserrat ExtraBold"/>
              </a:rPr>
              <a:t>Claudio Mengue</a:t>
            </a:r>
          </a:p>
        </p:txBody>
      </p:sp>
    </p:spTree>
    <p:extLst>
      <p:ext uri="{BB962C8B-B14F-4D97-AF65-F5344CB8AC3E}">
        <p14:creationId xmlns:p14="http://schemas.microsoft.com/office/powerpoint/2010/main" val="24351057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2CE200-D7AB-ACBB-FF01-A3568112F5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relógio&#10;&#10;Descrição gerada automaticamente">
            <a:extLst>
              <a:ext uri="{FF2B5EF4-FFF2-40B4-BE49-F238E27FC236}">
                <a16:creationId xmlns:a16="http://schemas.microsoft.com/office/drawing/2014/main" id="{DF13899A-A2F6-8262-0B28-0971A90298C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" r="20" b="604"/>
          <a:stretch/>
        </p:blipFill>
        <p:spPr>
          <a:xfrm>
            <a:off x="-69850" y="0"/>
            <a:ext cx="12331700" cy="6895922"/>
          </a:xfrm>
          <a:prstGeom prst="rect">
            <a:avLst/>
          </a:prstGeom>
        </p:spPr>
      </p:pic>
      <p:sp>
        <p:nvSpPr>
          <p:cNvPr id="4" name="AutoShape 2" descr="Minitab">
            <a:extLst>
              <a:ext uri="{FF2B5EF4-FFF2-40B4-BE49-F238E27FC236}">
                <a16:creationId xmlns:a16="http://schemas.microsoft.com/office/drawing/2014/main" id="{0E7411E4-4F68-C77E-472F-E8479A33E19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6717A12E-924D-65FA-16F4-C358C05AEF5B}"/>
              </a:ext>
            </a:extLst>
          </p:cNvPr>
          <p:cNvSpPr/>
          <p:nvPr/>
        </p:nvSpPr>
        <p:spPr>
          <a:xfrm>
            <a:off x="-69851" y="0"/>
            <a:ext cx="12331700" cy="6858000"/>
          </a:xfrm>
          <a:prstGeom prst="rect">
            <a:avLst/>
          </a:prstGeom>
          <a:solidFill>
            <a:srgbClr val="00578A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Imagem 2" descr="Logotipo&#10;&#10;O conteúdo gerado por IA pode estar incorreto.">
            <a:extLst>
              <a:ext uri="{FF2B5EF4-FFF2-40B4-BE49-F238E27FC236}">
                <a16:creationId xmlns:a16="http://schemas.microsoft.com/office/drawing/2014/main" id="{1A1BAB77-6B66-0F08-D296-F040C090E7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703" y="548052"/>
            <a:ext cx="5080794" cy="1797332"/>
          </a:xfrm>
          <a:prstGeom prst="rect">
            <a:avLst/>
          </a:prstGeom>
        </p:spPr>
      </p:pic>
      <p:pic>
        <p:nvPicPr>
          <p:cNvPr id="18" name="Imagem 17" descr="Logotipo&#10;&#10;Descrição gerada automaticamente">
            <a:extLst>
              <a:ext uri="{FF2B5EF4-FFF2-40B4-BE49-F238E27FC236}">
                <a16:creationId xmlns:a16="http://schemas.microsoft.com/office/drawing/2014/main" id="{C246504D-4EB4-6CCD-F389-FCE533A297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0871" y="4951987"/>
            <a:ext cx="1666458" cy="1666458"/>
          </a:xfrm>
          <a:prstGeom prst="rect">
            <a:avLst/>
          </a:prstGeom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0C6BEE57-A48F-89C7-2334-6EDDE21175F2}"/>
              </a:ext>
            </a:extLst>
          </p:cNvPr>
          <p:cNvSpPr/>
          <p:nvPr/>
        </p:nvSpPr>
        <p:spPr>
          <a:xfrm rot="10800000">
            <a:off x="-69853" y="2117285"/>
            <a:ext cx="12331699" cy="2623430"/>
          </a:xfrm>
          <a:prstGeom prst="rect">
            <a:avLst/>
          </a:prstGeom>
          <a:gradFill>
            <a:gsLst>
              <a:gs pos="100000">
                <a:srgbClr val="F8F5EE"/>
              </a:gs>
              <a:gs pos="0">
                <a:srgbClr val="E4E4E4"/>
              </a:gs>
            </a:gsLst>
            <a:lin ang="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117"/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D5B273E7-22F2-B721-380C-9932747F229A}"/>
              </a:ext>
            </a:extLst>
          </p:cNvPr>
          <p:cNvSpPr txBox="1"/>
          <p:nvPr/>
        </p:nvSpPr>
        <p:spPr>
          <a:xfrm>
            <a:off x="5032890" y="2345384"/>
            <a:ext cx="6393568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404043">
              <a:defRPr/>
            </a:pPr>
            <a:r>
              <a:rPr lang="pt-BR" sz="4400" b="1">
                <a:solidFill>
                  <a:srgbClr val="EF8621"/>
                </a:solidFill>
                <a:latin typeface="Poppins ExtraBold" panose="00000900000000000000" pitchFamily="2" charset="0"/>
                <a:ea typeface="Roboto" panose="02000000000000000000" pitchFamily="2" charset="0"/>
                <a:cs typeface="Poppins ExtraBold" panose="00000900000000000000" pitchFamily="2" charset="0"/>
                <a:sym typeface="Montserrat ExtraBold"/>
              </a:rPr>
              <a:t>PARABÉNS!</a:t>
            </a:r>
            <a:br>
              <a:rPr lang="pt-BR" sz="2800" b="1">
                <a:solidFill>
                  <a:srgbClr val="00578A"/>
                </a:solidFill>
                <a:latin typeface="Poppins ExtraBold" panose="00000900000000000000" pitchFamily="2" charset="0"/>
                <a:ea typeface="Roboto" panose="02000000000000000000" pitchFamily="2" charset="0"/>
                <a:cs typeface="Poppins ExtraBold" panose="00000900000000000000" pitchFamily="2" charset="0"/>
                <a:sym typeface="Montserrat ExtraBold"/>
              </a:rPr>
            </a:br>
            <a:r>
              <a:rPr lang="pt-BR" sz="2800" b="1">
                <a:solidFill>
                  <a:srgbClr val="00578A"/>
                </a:solidFill>
                <a:latin typeface="Poppins ExtraBold" panose="00000900000000000000" pitchFamily="2" charset="0"/>
                <a:ea typeface="Roboto" panose="02000000000000000000" pitchFamily="2" charset="0"/>
                <a:cs typeface="Poppins ExtraBold" panose="00000900000000000000" pitchFamily="2" charset="0"/>
                <a:sym typeface="Montserrat ExtraBold"/>
              </a:rPr>
              <a:t>Reconhecimento ao programa</a:t>
            </a:r>
          </a:p>
          <a:p>
            <a:pPr algn="ctr" defTabSz="404043">
              <a:defRPr/>
            </a:pPr>
            <a:r>
              <a:rPr lang="pt-BR" sz="2800" b="1">
                <a:solidFill>
                  <a:srgbClr val="00578A"/>
                </a:solidFill>
                <a:latin typeface="Poppins ExtraBold" panose="00000900000000000000" pitchFamily="2" charset="0"/>
                <a:ea typeface="Roboto" panose="02000000000000000000" pitchFamily="2" charset="0"/>
                <a:cs typeface="Poppins ExtraBold" panose="00000900000000000000" pitchFamily="2" charset="0"/>
                <a:sym typeface="Montserrat ExtraBold"/>
              </a:rPr>
              <a:t>de Excelência Empresarial da Organização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44275D47-5561-4D9A-31CD-D51DF1B25F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721" b="95833" l="9957" r="91775">
                        <a14:foregroundMark x1="91198" y1="94608" x2="13131" y2="90441"/>
                        <a14:foregroundMark x1="17605" y1="6250" x2="78932" y2="8824"/>
                        <a14:foregroundMark x1="78932" y1="8824" x2="87590" y2="7721"/>
                        <a14:foregroundMark x1="34488" y1="22917" x2="60029" y2="23039"/>
                        <a14:foregroundMark x1="32323" y1="29412" x2="81097" y2="29779"/>
                        <a14:foregroundMark x1="65224" y1="57475" x2="65224" y2="56250"/>
                        <a14:foregroundMark x1="86869" y1="90196" x2="18182" y2="87010"/>
                        <a14:foregroundMark x1="18182" y1="87010" x2="16017" y2="87500"/>
                        <a14:foregroundMark x1="12843" y1="88603" x2="12843" y2="88603"/>
                        <a14:foregroundMark x1="25397" y1="95466" x2="26118" y2="95711"/>
                        <a14:foregroundMark x1="91775" y1="95833" x2="89755" y2="85294"/>
                        <a14:foregroundMark x1="89755" y1="85294" x2="14430" y2="88603"/>
                        <a14:foregroundMark x1="20924" y1="85049" x2="41270" y2="85539"/>
                        <a14:foregroundMark x1="41270" y1="85539" x2="57287" y2="85417"/>
                        <a14:foregroundMark x1="58874" y1="89461" x2="19481" y2="88725"/>
                        <a14:foregroundMark x1="19481" y1="88725" x2="19481" y2="88725"/>
                        <a14:foregroundMark x1="47042" y1="92279" x2="22511" y2="91912"/>
                        <a14:foregroundMark x1="43867" y1="91912" x2="20779" y2="91912"/>
                        <a14:foregroundMark x1="55123" y1="88603" x2="20779" y2="90196"/>
                        <a14:foregroundMark x1="34199" y1="90686" x2="14574" y2="9093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6928" y="793127"/>
            <a:ext cx="4735962" cy="557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4404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403315-5981-82EC-C916-6B02DB4071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relógio&#10;&#10;Descrição gerada automaticamente">
            <a:extLst>
              <a:ext uri="{FF2B5EF4-FFF2-40B4-BE49-F238E27FC236}">
                <a16:creationId xmlns:a16="http://schemas.microsoft.com/office/drawing/2014/main" id="{A1F276CA-67E6-12E2-2D5E-862064F3DA3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" r="20" b="604"/>
          <a:stretch/>
        </p:blipFill>
        <p:spPr>
          <a:xfrm>
            <a:off x="-69850" y="0"/>
            <a:ext cx="12331700" cy="6895922"/>
          </a:xfrm>
          <a:prstGeom prst="rect">
            <a:avLst/>
          </a:prstGeom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E93B5F94-0307-7852-C7A9-C52AE9A949A7}"/>
              </a:ext>
            </a:extLst>
          </p:cNvPr>
          <p:cNvSpPr/>
          <p:nvPr/>
        </p:nvSpPr>
        <p:spPr>
          <a:xfrm>
            <a:off x="-69851" y="0"/>
            <a:ext cx="12331700" cy="6858000"/>
          </a:xfrm>
          <a:prstGeom prst="rect">
            <a:avLst/>
          </a:prstGeom>
          <a:solidFill>
            <a:srgbClr val="00578A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Imagem 17" descr="Logotipo&#10;&#10;Descrição gerada automaticamente">
            <a:extLst>
              <a:ext uri="{FF2B5EF4-FFF2-40B4-BE49-F238E27FC236}">
                <a16:creationId xmlns:a16="http://schemas.microsoft.com/office/drawing/2014/main" id="{005B1515-25C1-D667-6052-CBD1B8F71A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9551" y="4937753"/>
            <a:ext cx="1592897" cy="1592897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67CB44D7-721A-AE08-F932-13D99F18BB1E}"/>
              </a:ext>
            </a:extLst>
          </p:cNvPr>
          <p:cNvSpPr txBox="1"/>
          <p:nvPr/>
        </p:nvSpPr>
        <p:spPr>
          <a:xfrm>
            <a:off x="2899215" y="1078900"/>
            <a:ext cx="6393568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404043">
              <a:defRPr/>
            </a:pPr>
            <a:r>
              <a:rPr lang="pt-BR" sz="4400">
                <a:solidFill>
                  <a:schemeClr val="bg1"/>
                </a:solidFill>
                <a:latin typeface="Poppins" panose="00000500000000000000" pitchFamily="2" charset="0"/>
                <a:ea typeface="Roboto" panose="02000000000000000000" pitchFamily="2" charset="0"/>
                <a:cs typeface="Poppins" panose="00000500000000000000" pitchFamily="2" charset="0"/>
                <a:sym typeface="Montserrat ExtraBold"/>
              </a:rPr>
              <a:t>Apresentação </a:t>
            </a:r>
            <a:br>
              <a:rPr lang="pt-BR" sz="4400">
                <a:solidFill>
                  <a:schemeClr val="bg1"/>
                </a:solidFill>
                <a:latin typeface="Poppins" panose="00000500000000000000" pitchFamily="2" charset="0"/>
                <a:ea typeface="Roboto" panose="02000000000000000000" pitchFamily="2" charset="0"/>
                <a:cs typeface="Poppins" panose="00000500000000000000" pitchFamily="2" charset="0"/>
                <a:sym typeface="Montserrat ExtraBold"/>
              </a:rPr>
            </a:br>
            <a:r>
              <a:rPr lang="pt-BR" sz="2400" b="1">
                <a:solidFill>
                  <a:srgbClr val="EF8621"/>
                </a:solidFill>
                <a:latin typeface="Poppins" panose="00000500000000000000" pitchFamily="2" charset="0"/>
                <a:ea typeface="Roboto" panose="02000000000000000000" pitchFamily="2" charset="0"/>
                <a:cs typeface="Poppins" panose="00000500000000000000" pitchFamily="2" charset="0"/>
                <a:sym typeface="Montserrat ExtraBold"/>
              </a:rPr>
              <a:t>Patrocinador</a:t>
            </a:r>
            <a:endParaRPr lang="pt-BR" sz="2800" b="1">
              <a:solidFill>
                <a:srgbClr val="EF8621"/>
              </a:solidFill>
              <a:latin typeface="Poppins" panose="00000500000000000000" pitchFamily="2" charset="0"/>
              <a:ea typeface="Roboto" panose="02000000000000000000" pitchFamily="2" charset="0"/>
              <a:cs typeface="Poppins" panose="00000500000000000000" pitchFamily="2" charset="0"/>
              <a:sym typeface="Montserrat ExtraBold"/>
            </a:endParaRPr>
          </a:p>
        </p:txBody>
      </p:sp>
      <p:pic>
        <p:nvPicPr>
          <p:cNvPr id="9" name="Picture 4" descr="Minitab Software Dealer in India|Distributor|Reseller|Partner|Agent">
            <a:extLst>
              <a:ext uri="{FF2B5EF4-FFF2-40B4-BE49-F238E27FC236}">
                <a16:creationId xmlns:a16="http://schemas.microsoft.com/office/drawing/2014/main" id="{3AD71654-2FAC-AF02-0515-FD37BFE67E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058"/>
          <a:stretch/>
        </p:blipFill>
        <p:spPr bwMode="auto">
          <a:xfrm>
            <a:off x="1989746" y="2802319"/>
            <a:ext cx="8212508" cy="1509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4988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EC95DF-3C96-203C-F922-038D970261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relógio&#10;&#10;Descrição gerada automaticamente">
            <a:extLst>
              <a:ext uri="{FF2B5EF4-FFF2-40B4-BE49-F238E27FC236}">
                <a16:creationId xmlns:a16="http://schemas.microsoft.com/office/drawing/2014/main" id="{10589992-985C-07BC-BA85-285285C2D99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" r="20" b="604"/>
          <a:stretch/>
        </p:blipFill>
        <p:spPr>
          <a:xfrm>
            <a:off x="-69850" y="0"/>
            <a:ext cx="12331700" cy="6895922"/>
          </a:xfrm>
          <a:prstGeom prst="rect">
            <a:avLst/>
          </a:prstGeom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634DD406-FF29-DF44-308C-3B301B9EB325}"/>
              </a:ext>
            </a:extLst>
          </p:cNvPr>
          <p:cNvSpPr/>
          <p:nvPr/>
        </p:nvSpPr>
        <p:spPr>
          <a:xfrm>
            <a:off x="-69851" y="0"/>
            <a:ext cx="12331700" cy="6858000"/>
          </a:xfrm>
          <a:prstGeom prst="rect">
            <a:avLst/>
          </a:prstGeom>
          <a:solidFill>
            <a:srgbClr val="00578A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0CE1ECE2-9CA9-C4CC-4B86-94213F77A66F}"/>
              </a:ext>
            </a:extLst>
          </p:cNvPr>
          <p:cNvSpPr txBox="1"/>
          <p:nvPr/>
        </p:nvSpPr>
        <p:spPr>
          <a:xfrm>
            <a:off x="4831175" y="1305342"/>
            <a:ext cx="6808373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404043">
              <a:defRPr/>
            </a:pPr>
            <a:r>
              <a:rPr lang="pt-BR" sz="5400">
                <a:solidFill>
                  <a:schemeClr val="bg1"/>
                </a:solidFill>
                <a:latin typeface="Poppins" panose="00000500000000000000" pitchFamily="2" charset="0"/>
                <a:ea typeface="Roboto" panose="02000000000000000000" pitchFamily="2" charset="0"/>
                <a:cs typeface="Poppins" panose="00000500000000000000" pitchFamily="2" charset="0"/>
                <a:sym typeface="Montserrat ExtraBold"/>
              </a:rPr>
              <a:t>Networking</a:t>
            </a:r>
          </a:p>
          <a:p>
            <a:pPr algn="ctr" defTabSz="404043">
              <a:defRPr/>
            </a:pPr>
            <a:r>
              <a:rPr lang="pt-BR" sz="9600" b="1" err="1">
                <a:solidFill>
                  <a:srgbClr val="EF8621"/>
                </a:solidFill>
                <a:latin typeface="Poppins" panose="00000500000000000000" pitchFamily="2" charset="0"/>
                <a:ea typeface="Roboto" panose="02000000000000000000" pitchFamily="2" charset="0"/>
                <a:cs typeface="Poppins" panose="00000500000000000000" pitchFamily="2" charset="0"/>
                <a:sym typeface="Montserrat ExtraBold"/>
              </a:rPr>
              <a:t>Coffee</a:t>
            </a:r>
            <a:r>
              <a:rPr lang="pt-BR" sz="5400">
                <a:solidFill>
                  <a:schemeClr val="bg1"/>
                </a:solidFill>
                <a:latin typeface="Poppins" panose="00000500000000000000" pitchFamily="2" charset="0"/>
                <a:ea typeface="Roboto" panose="02000000000000000000" pitchFamily="2" charset="0"/>
                <a:cs typeface="Poppins" panose="00000500000000000000" pitchFamily="2" charset="0"/>
                <a:sym typeface="Montserrat ExtraBold"/>
              </a:rPr>
              <a:t> </a:t>
            </a:r>
            <a:endParaRPr lang="pt-BR" sz="3600" b="1">
              <a:solidFill>
                <a:srgbClr val="EF8621"/>
              </a:solidFill>
              <a:latin typeface="Poppins" panose="00000500000000000000" pitchFamily="2" charset="0"/>
              <a:ea typeface="Roboto" panose="02000000000000000000" pitchFamily="2" charset="0"/>
              <a:cs typeface="Poppins" panose="00000500000000000000" pitchFamily="2" charset="0"/>
              <a:sym typeface="Montserrat ExtraBold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85E2CCD9-C19D-6393-15DB-797F4F95DF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0025" y="1637373"/>
            <a:ext cx="3621176" cy="3621176"/>
          </a:xfrm>
          <a:prstGeom prst="rect">
            <a:avLst/>
          </a:prstGeom>
        </p:spPr>
      </p:pic>
      <p:pic>
        <p:nvPicPr>
          <p:cNvPr id="5" name="Imagem 4" descr="Logotipo&#10;&#10;Descrição gerada automaticamente">
            <a:extLst>
              <a:ext uri="{FF2B5EF4-FFF2-40B4-BE49-F238E27FC236}">
                <a16:creationId xmlns:a16="http://schemas.microsoft.com/office/drawing/2014/main" id="{DB373AD6-3BC2-6F5B-2A5A-8DE0DE1025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357" y="5535386"/>
            <a:ext cx="1322614" cy="1322614"/>
          </a:xfrm>
          <a:prstGeom prst="rect">
            <a:avLst/>
          </a:prstGeom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id="{55CF913F-007F-840D-5688-B44A310E7E04}"/>
              </a:ext>
            </a:extLst>
          </p:cNvPr>
          <p:cNvSpPr txBox="1"/>
          <p:nvPr/>
        </p:nvSpPr>
        <p:spPr>
          <a:xfrm>
            <a:off x="4836936" y="3748434"/>
            <a:ext cx="6808373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404043">
              <a:defRPr/>
            </a:pPr>
            <a:r>
              <a:rPr lang="pt-BR" sz="4000">
                <a:solidFill>
                  <a:schemeClr val="bg1"/>
                </a:solidFill>
                <a:latin typeface="Poppins" panose="00000500000000000000" pitchFamily="2" charset="0"/>
                <a:ea typeface="Roboto" panose="02000000000000000000" pitchFamily="2" charset="0"/>
                <a:cs typeface="Poppins" panose="00000500000000000000" pitchFamily="2" charset="0"/>
                <a:sym typeface="Montserrat ExtraBold"/>
              </a:rPr>
              <a:t>Voltamos </a:t>
            </a:r>
          </a:p>
          <a:p>
            <a:pPr algn="ctr" defTabSz="404043">
              <a:defRPr/>
            </a:pPr>
            <a:r>
              <a:rPr lang="pt-BR" sz="7200">
                <a:solidFill>
                  <a:schemeClr val="bg1"/>
                </a:solidFill>
                <a:latin typeface="Poppins" panose="00000500000000000000" pitchFamily="2" charset="0"/>
                <a:ea typeface="Roboto" panose="02000000000000000000" pitchFamily="2" charset="0"/>
                <a:cs typeface="Poppins" panose="00000500000000000000" pitchFamily="2" charset="0"/>
                <a:sym typeface="Montserrat ExtraBold"/>
              </a:rPr>
              <a:t>10:30</a:t>
            </a:r>
            <a:endParaRPr lang="pt-BR" sz="4800" b="1">
              <a:solidFill>
                <a:srgbClr val="EF8621"/>
              </a:solidFill>
              <a:latin typeface="Poppins" panose="00000500000000000000" pitchFamily="2" charset="0"/>
              <a:ea typeface="Roboto" panose="02000000000000000000" pitchFamily="2" charset="0"/>
              <a:cs typeface="Poppins" panose="00000500000000000000" pitchFamily="2" charset="0"/>
              <a:sym typeface="Montserrat ExtraBold"/>
            </a:endParaRPr>
          </a:p>
        </p:txBody>
      </p:sp>
    </p:spTree>
    <p:extLst>
      <p:ext uri="{BB962C8B-B14F-4D97-AF65-F5344CB8AC3E}">
        <p14:creationId xmlns:p14="http://schemas.microsoft.com/office/powerpoint/2010/main" val="33285329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D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79C812A-C108-6F1C-AB2E-C1906978B74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162" b="13738"/>
          <a:stretch>
            <a:fillRect/>
          </a:stretch>
        </p:blipFill>
        <p:spPr>
          <a:xfrm>
            <a:off x="0" y="638714"/>
            <a:ext cx="7090112" cy="6219286"/>
          </a:xfrm>
          <a:prstGeom prst="rect">
            <a:avLst/>
          </a:prstGeom>
        </p:spPr>
      </p:pic>
      <p:sp>
        <p:nvSpPr>
          <p:cNvPr id="4" name="Lágrima 3">
            <a:extLst>
              <a:ext uri="{FF2B5EF4-FFF2-40B4-BE49-F238E27FC236}">
                <a16:creationId xmlns:a16="http://schemas.microsoft.com/office/drawing/2014/main" id="{B3DE9187-0CE9-5D4C-2FD8-B37165DD3228}"/>
              </a:ext>
            </a:extLst>
          </p:cNvPr>
          <p:cNvSpPr/>
          <p:nvPr/>
        </p:nvSpPr>
        <p:spPr>
          <a:xfrm rot="11949690">
            <a:off x="6200433" y="-219639"/>
            <a:ext cx="10051271" cy="9325193"/>
          </a:xfrm>
          <a:prstGeom prst="teardrop">
            <a:avLst>
              <a:gd name="adj" fmla="val 88482"/>
            </a:avLst>
          </a:prstGeom>
          <a:solidFill>
            <a:srgbClr val="0057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E6115C5C-6A57-C969-9CFD-E92A1B9AE3F4}"/>
              </a:ext>
            </a:extLst>
          </p:cNvPr>
          <p:cNvSpPr txBox="1"/>
          <p:nvPr/>
        </p:nvSpPr>
        <p:spPr>
          <a:xfrm>
            <a:off x="6561194" y="2644170"/>
            <a:ext cx="59713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 ExtraBold" panose="00000900000000000000" pitchFamily="2" charset="0"/>
                <a:ea typeface="+mn-ea"/>
                <a:cs typeface="Poppins ExtraBold" panose="00000900000000000000" pitchFamily="2" charset="0"/>
              </a:rPr>
              <a:t>Mesa redonda: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6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 ExtraBold" panose="00000900000000000000" pitchFamily="2" charset="0"/>
                <a:ea typeface="+mn-ea"/>
                <a:cs typeface="Poppins ExtraBold" panose="00000900000000000000" pitchFamily="2" charset="0"/>
              </a:rPr>
              <a:t>OPEX em RH</a:t>
            </a:r>
          </a:p>
        </p:txBody>
      </p:sp>
      <p:pic>
        <p:nvPicPr>
          <p:cNvPr id="6" name="Imagem 5" descr="Logotipo&#10;&#10;Descrição gerada automaticamente">
            <a:extLst>
              <a:ext uri="{FF2B5EF4-FFF2-40B4-BE49-F238E27FC236}">
                <a16:creationId xmlns:a16="http://schemas.microsoft.com/office/drawing/2014/main" id="{1A720B16-4602-8BFC-9DFA-3B394403DB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121" y="4471632"/>
            <a:ext cx="1861456" cy="1861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4367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DDE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3D5E564-992A-0918-035B-86F169D1F4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DC789E2-F533-99F7-F28D-DE5D1E96038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162" b="13738"/>
          <a:stretch>
            <a:fillRect/>
          </a:stretch>
        </p:blipFill>
        <p:spPr>
          <a:xfrm>
            <a:off x="0" y="638714"/>
            <a:ext cx="7090112" cy="6219286"/>
          </a:xfrm>
          <a:prstGeom prst="rect">
            <a:avLst/>
          </a:prstGeom>
        </p:spPr>
      </p:pic>
      <p:sp>
        <p:nvSpPr>
          <p:cNvPr id="4" name="Lágrima 3">
            <a:extLst>
              <a:ext uri="{FF2B5EF4-FFF2-40B4-BE49-F238E27FC236}">
                <a16:creationId xmlns:a16="http://schemas.microsoft.com/office/drawing/2014/main" id="{B77B2D2F-922F-6F37-F3A0-55FEDD6ABB4B}"/>
              </a:ext>
            </a:extLst>
          </p:cNvPr>
          <p:cNvSpPr/>
          <p:nvPr/>
        </p:nvSpPr>
        <p:spPr>
          <a:xfrm rot="11949690">
            <a:off x="6200433" y="-219639"/>
            <a:ext cx="10051271" cy="9325193"/>
          </a:xfrm>
          <a:prstGeom prst="teardrop">
            <a:avLst>
              <a:gd name="adj" fmla="val 88482"/>
            </a:avLst>
          </a:prstGeom>
          <a:solidFill>
            <a:srgbClr val="0057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33C089F5-7B03-5E4A-4C9C-FCE70F1E8EEE}"/>
              </a:ext>
            </a:extLst>
          </p:cNvPr>
          <p:cNvSpPr txBox="1"/>
          <p:nvPr/>
        </p:nvSpPr>
        <p:spPr>
          <a:xfrm>
            <a:off x="6561194" y="1234470"/>
            <a:ext cx="5971309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 ExtraBold" panose="00000900000000000000" pitchFamily="2" charset="0"/>
                <a:ea typeface="+mn-ea"/>
                <a:cs typeface="Poppins ExtraBold" panose="00000900000000000000" pitchFamily="2" charset="0"/>
              </a:rPr>
              <a:t>Mesa redonda: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 ExtraBold" panose="00000900000000000000" pitchFamily="2" charset="0"/>
                <a:ea typeface="+mn-ea"/>
                <a:cs typeface="Poppins ExtraBold" panose="00000900000000000000" pitchFamily="2" charset="0"/>
              </a:rPr>
              <a:t>OPEX em RH</a:t>
            </a:r>
          </a:p>
        </p:txBody>
      </p:sp>
      <p:pic>
        <p:nvPicPr>
          <p:cNvPr id="6" name="Imagem 5" descr="Logotipo&#10;&#10;Descrição gerada automaticamente">
            <a:extLst>
              <a:ext uri="{FF2B5EF4-FFF2-40B4-BE49-F238E27FC236}">
                <a16:creationId xmlns:a16="http://schemas.microsoft.com/office/drawing/2014/main" id="{1A28F944-9601-07BD-1A3D-02907A8CAB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168" y="5525129"/>
            <a:ext cx="1215800" cy="1215800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501026B7-FA9C-A3D5-62C8-5F1FA0A08486}"/>
              </a:ext>
            </a:extLst>
          </p:cNvPr>
          <p:cNvSpPr txBox="1"/>
          <p:nvPr/>
        </p:nvSpPr>
        <p:spPr>
          <a:xfrm>
            <a:off x="6936678" y="2604578"/>
            <a:ext cx="5101888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6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1) Conte-nos como é a estrutura de OPEX da sua empresa. Quais são, na sua visão , os </a:t>
            </a:r>
            <a:r>
              <a:rPr lang="pt-BR" sz="16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PRO’s</a:t>
            </a:r>
            <a:r>
              <a:rPr lang="pt-BR" sz="16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e </a:t>
            </a:r>
            <a:r>
              <a:rPr lang="pt-BR" sz="16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CON’s</a:t>
            </a:r>
            <a:r>
              <a:rPr lang="pt-BR" sz="16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de OPEX estar dentro do RH?</a:t>
            </a:r>
          </a:p>
          <a:p>
            <a:endParaRPr lang="pt-BR" sz="16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r>
              <a:rPr lang="pt-BR" sz="16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2) Como você descreveria o momento atual do Programa ? Quais são os ganhos tangíveis observados pela Organização .</a:t>
            </a:r>
          </a:p>
          <a:p>
            <a:endParaRPr lang="pt-BR" sz="16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r>
              <a:rPr lang="pt-BR" sz="16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3) Pontos fortes e oportunidades de melhoria para os próximos anos que você enxerga ?</a:t>
            </a:r>
          </a:p>
          <a:p>
            <a:endParaRPr lang="pt-BR" sz="16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r>
              <a:rPr lang="pt-BR" sz="16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4) Fechamento: qual foi a grande lição aprendida até agora?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4CB59BAD-6022-09AF-B43D-25638E8641F4}"/>
              </a:ext>
            </a:extLst>
          </p:cNvPr>
          <p:cNvSpPr txBox="1"/>
          <p:nvPr/>
        </p:nvSpPr>
        <p:spPr>
          <a:xfrm>
            <a:off x="292701" y="-1526374"/>
            <a:ext cx="59713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0" i="0" u="none" strike="noStrike" kern="1200" cap="none" spc="0" normalizeH="0" baseline="0" noProof="0">
                <a:ln>
                  <a:noFill/>
                </a:ln>
                <a:solidFill>
                  <a:srgbClr val="EF8621"/>
                </a:solidFill>
                <a:effectLst/>
                <a:uLnTx/>
                <a:uFillTx/>
                <a:latin typeface="Poppins ExtraBold" panose="00000900000000000000" pitchFamily="2" charset="0"/>
                <a:ea typeface="+mn-ea"/>
                <a:cs typeface="Poppins ExtraBold" panose="00000900000000000000" pitchFamily="2" charset="0"/>
              </a:rPr>
              <a:t>DEIXAR</a:t>
            </a:r>
            <a:r>
              <a:rPr lang="pt-BR" sz="3600">
                <a:solidFill>
                  <a:srgbClr val="EF8621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 OCULTO –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0" i="0" u="none" strike="noStrike" kern="1200" cap="none" spc="0" normalizeH="0" baseline="0" noProof="0">
                <a:ln>
                  <a:noFill/>
                </a:ln>
                <a:solidFill>
                  <a:srgbClr val="EF8621"/>
                </a:solidFill>
                <a:effectLst/>
                <a:uLnTx/>
                <a:uFillTx/>
                <a:latin typeface="Poppins ExtraBold" panose="00000900000000000000" pitchFamily="2" charset="0"/>
                <a:ea typeface="+mn-ea"/>
                <a:cs typeface="Poppins ExtraBold" panose="00000900000000000000" pitchFamily="2" charset="0"/>
              </a:rPr>
              <a:t>SEM NECESSIDADE</a:t>
            </a:r>
            <a:endParaRPr kumimoji="0" lang="pt-BR" sz="6000" b="0" i="0" u="none" strike="noStrike" kern="1200" cap="none" spc="0" normalizeH="0" baseline="0" noProof="0">
              <a:ln>
                <a:noFill/>
              </a:ln>
              <a:solidFill>
                <a:srgbClr val="EF8621"/>
              </a:solidFill>
              <a:effectLst/>
              <a:uLnTx/>
              <a:uFillTx/>
              <a:latin typeface="Poppins ExtraBold" panose="00000900000000000000" pitchFamily="2" charset="0"/>
              <a:ea typeface="+mn-ea"/>
              <a:cs typeface="Poppins ExtraBold" panose="000009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02747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999664-8746-33AC-4FA2-7F3C1EF405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relógio&#10;&#10;Descrição gerada automaticamente">
            <a:extLst>
              <a:ext uri="{FF2B5EF4-FFF2-40B4-BE49-F238E27FC236}">
                <a16:creationId xmlns:a16="http://schemas.microsoft.com/office/drawing/2014/main" id="{3D57EDC9-938F-C20B-EDEF-8D0A6983542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" r="20" b="604"/>
          <a:stretch/>
        </p:blipFill>
        <p:spPr>
          <a:xfrm>
            <a:off x="-69850" y="0"/>
            <a:ext cx="12331700" cy="6895922"/>
          </a:xfrm>
          <a:prstGeom prst="rect">
            <a:avLst/>
          </a:prstGeom>
        </p:spPr>
      </p:pic>
      <p:sp>
        <p:nvSpPr>
          <p:cNvPr id="4" name="AutoShape 2" descr="Minitab">
            <a:extLst>
              <a:ext uri="{FF2B5EF4-FFF2-40B4-BE49-F238E27FC236}">
                <a16:creationId xmlns:a16="http://schemas.microsoft.com/office/drawing/2014/main" id="{DDFC1748-3DC6-4BC4-A88F-8A2E5A76D21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C0811850-C051-103C-A722-CB9F2E168807}"/>
              </a:ext>
            </a:extLst>
          </p:cNvPr>
          <p:cNvSpPr/>
          <p:nvPr/>
        </p:nvSpPr>
        <p:spPr>
          <a:xfrm>
            <a:off x="-69851" y="0"/>
            <a:ext cx="12331700" cy="6858000"/>
          </a:xfrm>
          <a:prstGeom prst="rect">
            <a:avLst/>
          </a:prstGeom>
          <a:solidFill>
            <a:srgbClr val="00578A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Imagem 17" descr="Logotipo&#10;&#10;Descrição gerada automaticamente">
            <a:extLst>
              <a:ext uri="{FF2B5EF4-FFF2-40B4-BE49-F238E27FC236}">
                <a16:creationId xmlns:a16="http://schemas.microsoft.com/office/drawing/2014/main" id="{370C63B6-CDC6-2BEB-A76F-B145ED0AC4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0871" y="4951987"/>
            <a:ext cx="1666458" cy="1666458"/>
          </a:xfrm>
          <a:prstGeom prst="rect">
            <a:avLst/>
          </a:prstGeom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22A1A61C-74B3-4146-58FD-05EDB6BFBC73}"/>
              </a:ext>
            </a:extLst>
          </p:cNvPr>
          <p:cNvSpPr/>
          <p:nvPr/>
        </p:nvSpPr>
        <p:spPr>
          <a:xfrm rot="10800000">
            <a:off x="-69853" y="2117285"/>
            <a:ext cx="12331699" cy="2623430"/>
          </a:xfrm>
          <a:prstGeom prst="rect">
            <a:avLst/>
          </a:prstGeom>
          <a:gradFill>
            <a:gsLst>
              <a:gs pos="100000">
                <a:srgbClr val="F8F5EE"/>
              </a:gs>
              <a:gs pos="0">
                <a:srgbClr val="E4E4E4"/>
              </a:gs>
            </a:gsLst>
            <a:lin ang="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11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87B0DF5C-572E-003B-DBFD-E9F1A6B3D723}"/>
              </a:ext>
            </a:extLst>
          </p:cNvPr>
          <p:cNvSpPr txBox="1"/>
          <p:nvPr/>
        </p:nvSpPr>
        <p:spPr>
          <a:xfrm>
            <a:off x="5037316" y="4197338"/>
            <a:ext cx="63935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040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>
                <a:ln>
                  <a:noFill/>
                </a:ln>
                <a:solidFill>
                  <a:srgbClr val="EF8621"/>
                </a:solidFill>
                <a:effectLst/>
                <a:uLnTx/>
                <a:uFillTx/>
                <a:latin typeface="Poppins ExtraBold" panose="00000900000000000000" pitchFamily="2" charset="0"/>
                <a:ea typeface="Roboto" panose="02000000000000000000" pitchFamily="2" charset="0"/>
                <a:cs typeface="Poppins ExtraBold" panose="00000900000000000000" pitchFamily="2" charset="0"/>
                <a:sym typeface="Montserrat ExtraBold"/>
              </a:rPr>
              <a:t>Guilherme Ferreira</a:t>
            </a:r>
          </a:p>
        </p:txBody>
      </p:sp>
      <p:pic>
        <p:nvPicPr>
          <p:cNvPr id="2" name="Imagem 1" descr="Uma imagem contendo pessoa, homem, segurando, em pé&#10;&#10;O conteúdo gerado por IA pode estar incorreto.">
            <a:extLst>
              <a:ext uri="{FF2B5EF4-FFF2-40B4-BE49-F238E27FC236}">
                <a16:creationId xmlns:a16="http://schemas.microsoft.com/office/drawing/2014/main" id="{E88C16EA-4A87-2838-B011-8B7190D4F0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500"/>
                    </a14:imgEffect>
                    <a14:imgEffect>
                      <a14:saturation sat="0"/>
                    </a14:imgEffect>
                    <a14:imgEffect>
                      <a14:brightnessContrast bright="3000" contrast="3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2" r="-458" b="22223"/>
          <a:stretch>
            <a:fillRect/>
          </a:stretch>
        </p:blipFill>
        <p:spPr>
          <a:xfrm>
            <a:off x="0" y="1551223"/>
            <a:ext cx="7065819" cy="6135095"/>
          </a:xfrm>
          <a:prstGeom prst="rect">
            <a:avLst/>
          </a:prstGeom>
          <a:effectLst/>
        </p:spPr>
      </p:pic>
      <p:pic>
        <p:nvPicPr>
          <p:cNvPr id="9" name="Picture 2" descr="Anglo American Logo - Free Download PNG - White - The Frontline">
            <a:extLst>
              <a:ext uri="{FF2B5EF4-FFF2-40B4-BE49-F238E27FC236}">
                <a16:creationId xmlns:a16="http://schemas.microsoft.com/office/drawing/2014/main" id="{A7795945-984B-EF8A-5039-39FE3397EE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1024" y="-828318"/>
            <a:ext cx="4267215" cy="4267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CaixaDeTexto 16">
            <a:extLst>
              <a:ext uri="{FF2B5EF4-FFF2-40B4-BE49-F238E27FC236}">
                <a16:creationId xmlns:a16="http://schemas.microsoft.com/office/drawing/2014/main" id="{6E6FD99E-FD43-FF21-AF87-7F15D63EBFEC}"/>
              </a:ext>
            </a:extLst>
          </p:cNvPr>
          <p:cNvSpPr txBox="1"/>
          <p:nvPr/>
        </p:nvSpPr>
        <p:spPr>
          <a:xfrm>
            <a:off x="5037316" y="2480603"/>
            <a:ext cx="639356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defTabSz="404043">
              <a:defRPr/>
            </a:pPr>
            <a:r>
              <a:rPr lang="pt-BR" sz="3200" b="1">
                <a:ln w="19050">
                  <a:noFill/>
                </a:ln>
                <a:solidFill>
                  <a:srgbClr val="00578A"/>
                </a:solidFill>
                <a:latin typeface="Poppins ExtraBold" panose="00000900000000000000" pitchFamily="2" charset="0"/>
                <a:ea typeface="Roboto" panose="02000000000000000000" pitchFamily="2" charset="0"/>
                <a:cs typeface="Poppins ExtraBold" panose="00000900000000000000" pitchFamily="2" charset="0"/>
                <a:sym typeface="Montserrat ExtraBold"/>
              </a:rPr>
              <a:t>Cultura </a:t>
            </a:r>
          </a:p>
          <a:p>
            <a:pPr lvl="0" algn="ctr" defTabSz="404043">
              <a:defRPr/>
            </a:pPr>
            <a:r>
              <a:rPr lang="pt-BR" sz="3200" b="1">
                <a:ln w="19050">
                  <a:noFill/>
                </a:ln>
                <a:solidFill>
                  <a:srgbClr val="00578A"/>
                </a:solidFill>
                <a:latin typeface="Poppins ExtraBold" panose="00000900000000000000" pitchFamily="2" charset="0"/>
                <a:ea typeface="Roboto" panose="02000000000000000000" pitchFamily="2" charset="0"/>
                <a:cs typeface="Poppins ExtraBold" panose="00000900000000000000" pitchFamily="2" charset="0"/>
                <a:sym typeface="Montserrat ExtraBold"/>
              </a:rPr>
              <a:t>organizacional para uma transformação sustentável</a:t>
            </a:r>
          </a:p>
        </p:txBody>
      </p:sp>
    </p:spTree>
    <p:extLst>
      <p:ext uri="{BB962C8B-B14F-4D97-AF65-F5344CB8AC3E}">
        <p14:creationId xmlns:p14="http://schemas.microsoft.com/office/powerpoint/2010/main" val="27033800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A9AA54-ADCF-E0A2-A748-49F08ED31A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relógio&#10;&#10;Descrição gerada automaticamente">
            <a:extLst>
              <a:ext uri="{FF2B5EF4-FFF2-40B4-BE49-F238E27FC236}">
                <a16:creationId xmlns:a16="http://schemas.microsoft.com/office/drawing/2014/main" id="{270B05A3-6A6A-1304-769C-7BE74D923D7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" r="20" b="604"/>
          <a:stretch/>
        </p:blipFill>
        <p:spPr>
          <a:xfrm>
            <a:off x="-69850" y="0"/>
            <a:ext cx="12331700" cy="6895922"/>
          </a:xfrm>
          <a:prstGeom prst="rect">
            <a:avLst/>
          </a:prstGeom>
        </p:spPr>
      </p:pic>
      <p:sp>
        <p:nvSpPr>
          <p:cNvPr id="4" name="AutoShape 2" descr="Minitab">
            <a:extLst>
              <a:ext uri="{FF2B5EF4-FFF2-40B4-BE49-F238E27FC236}">
                <a16:creationId xmlns:a16="http://schemas.microsoft.com/office/drawing/2014/main" id="{56BF2439-B458-7CF8-5776-E41A1F74F31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15EB6534-D2EE-6345-D749-49E2AD491128}"/>
              </a:ext>
            </a:extLst>
          </p:cNvPr>
          <p:cNvSpPr/>
          <p:nvPr/>
        </p:nvSpPr>
        <p:spPr>
          <a:xfrm>
            <a:off x="-69851" y="0"/>
            <a:ext cx="12331700" cy="6858000"/>
          </a:xfrm>
          <a:prstGeom prst="rect">
            <a:avLst/>
          </a:prstGeom>
          <a:solidFill>
            <a:srgbClr val="00578A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Imagem 17" descr="Logotipo&#10;&#10;Descrição gerada automaticamente">
            <a:extLst>
              <a:ext uri="{FF2B5EF4-FFF2-40B4-BE49-F238E27FC236}">
                <a16:creationId xmlns:a16="http://schemas.microsoft.com/office/drawing/2014/main" id="{7698984A-EF9D-193B-C56E-AFD531FF7E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0871" y="4951987"/>
            <a:ext cx="1666458" cy="1666458"/>
          </a:xfrm>
          <a:prstGeom prst="rect">
            <a:avLst/>
          </a:prstGeom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FE760C2C-C965-B0AF-0B7E-EE337BD0FF47}"/>
              </a:ext>
            </a:extLst>
          </p:cNvPr>
          <p:cNvSpPr/>
          <p:nvPr/>
        </p:nvSpPr>
        <p:spPr>
          <a:xfrm rot="10800000">
            <a:off x="-69853" y="2117285"/>
            <a:ext cx="12331699" cy="2623430"/>
          </a:xfrm>
          <a:prstGeom prst="rect">
            <a:avLst/>
          </a:prstGeom>
          <a:gradFill>
            <a:gsLst>
              <a:gs pos="100000">
                <a:srgbClr val="F8F5EE"/>
              </a:gs>
              <a:gs pos="0">
                <a:srgbClr val="E4E4E4"/>
              </a:gs>
            </a:gsLst>
            <a:lin ang="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11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9AEF0173-6B8E-3046-2157-2EDB554E43AF}"/>
              </a:ext>
            </a:extLst>
          </p:cNvPr>
          <p:cNvSpPr txBox="1"/>
          <p:nvPr/>
        </p:nvSpPr>
        <p:spPr>
          <a:xfrm>
            <a:off x="5032890" y="2345384"/>
            <a:ext cx="6393568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040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400" b="1" i="0" u="none" strike="noStrike" kern="1200" cap="none" spc="0" normalizeH="0" baseline="0" noProof="0">
                <a:ln>
                  <a:noFill/>
                </a:ln>
                <a:solidFill>
                  <a:srgbClr val="EF8621"/>
                </a:solidFill>
                <a:effectLst/>
                <a:uLnTx/>
                <a:uFillTx/>
                <a:latin typeface="Poppins ExtraBold" panose="00000900000000000000" pitchFamily="2" charset="0"/>
                <a:ea typeface="Roboto" panose="02000000000000000000" pitchFamily="2" charset="0"/>
                <a:cs typeface="Poppins ExtraBold" panose="00000900000000000000" pitchFamily="2" charset="0"/>
                <a:sym typeface="Montserrat ExtraBold"/>
              </a:rPr>
              <a:t>PARABÉNS!</a:t>
            </a:r>
            <a:b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00578A"/>
                </a:solidFill>
                <a:effectLst/>
                <a:uLnTx/>
                <a:uFillTx/>
                <a:latin typeface="Poppins ExtraBold" panose="00000900000000000000" pitchFamily="2" charset="0"/>
                <a:ea typeface="Roboto" panose="02000000000000000000" pitchFamily="2" charset="0"/>
                <a:cs typeface="Poppins ExtraBold" panose="00000900000000000000" pitchFamily="2" charset="0"/>
                <a:sym typeface="Montserrat ExtraBold"/>
              </a:rPr>
            </a:b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00578A"/>
                </a:solidFill>
                <a:effectLst/>
                <a:uLnTx/>
                <a:uFillTx/>
                <a:latin typeface="Poppins ExtraBold" panose="00000900000000000000" pitchFamily="2" charset="0"/>
                <a:ea typeface="Roboto" panose="02000000000000000000" pitchFamily="2" charset="0"/>
                <a:cs typeface="Poppins ExtraBold" panose="00000900000000000000" pitchFamily="2" charset="0"/>
                <a:sym typeface="Montserrat ExtraBold"/>
              </a:rPr>
              <a:t>Reconhecimento ao programa</a:t>
            </a:r>
          </a:p>
          <a:p>
            <a:pPr marL="0" marR="0" lvl="0" indent="0" algn="ctr" defTabSz="4040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00578A"/>
                </a:solidFill>
                <a:effectLst/>
                <a:uLnTx/>
                <a:uFillTx/>
                <a:latin typeface="Poppins ExtraBold" panose="00000900000000000000" pitchFamily="2" charset="0"/>
                <a:ea typeface="Roboto" panose="02000000000000000000" pitchFamily="2" charset="0"/>
                <a:cs typeface="Poppins ExtraBold" panose="00000900000000000000" pitchFamily="2" charset="0"/>
                <a:sym typeface="Montserrat ExtraBold"/>
              </a:rPr>
              <a:t>de Excelência Empresarial da Organização</a:t>
            </a:r>
          </a:p>
        </p:txBody>
      </p:sp>
      <p:pic>
        <p:nvPicPr>
          <p:cNvPr id="6" name="Picture 2" descr="Anglo American Logo - Free Download PNG - White - The Frontline">
            <a:extLst>
              <a:ext uri="{FF2B5EF4-FFF2-40B4-BE49-F238E27FC236}">
                <a16:creationId xmlns:a16="http://schemas.microsoft.com/office/drawing/2014/main" id="{A4C1A093-CE8C-73B8-E0AE-957A05BB6C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1024" y="-828318"/>
            <a:ext cx="4267215" cy="4267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8C84783A-AB17-4BB9-BACA-0F2E7DF907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5432" y="791349"/>
            <a:ext cx="4737003" cy="5578323"/>
          </a:xfrm>
          <a:prstGeom prst="rect">
            <a:avLst/>
          </a:prstGeom>
        </p:spPr>
      </p:pic>
      <p:pic>
        <p:nvPicPr>
          <p:cNvPr id="15" name="Picture 2" descr="Anglo American Logo - Free Download PNG - White - The Frontline">
            <a:extLst>
              <a:ext uri="{FF2B5EF4-FFF2-40B4-BE49-F238E27FC236}">
                <a16:creationId xmlns:a16="http://schemas.microsoft.com/office/drawing/2014/main" id="{797EA674-E65B-3CA2-474A-64D458B6F0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4607" y="3158981"/>
            <a:ext cx="1760251" cy="1760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73924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737C63-1114-CC4B-E22A-09102C6AFC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relógio&#10;&#10;Descrição gerada automaticamente">
            <a:extLst>
              <a:ext uri="{FF2B5EF4-FFF2-40B4-BE49-F238E27FC236}">
                <a16:creationId xmlns:a16="http://schemas.microsoft.com/office/drawing/2014/main" id="{CEE89638-4557-3E31-3100-0C76598B812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" r="20" b="604"/>
          <a:stretch/>
        </p:blipFill>
        <p:spPr>
          <a:xfrm>
            <a:off x="-69850" y="0"/>
            <a:ext cx="12331700" cy="6895922"/>
          </a:xfrm>
          <a:prstGeom prst="rect">
            <a:avLst/>
          </a:prstGeom>
        </p:spPr>
      </p:pic>
      <p:sp>
        <p:nvSpPr>
          <p:cNvPr id="4" name="AutoShape 2" descr="Minitab">
            <a:extLst>
              <a:ext uri="{FF2B5EF4-FFF2-40B4-BE49-F238E27FC236}">
                <a16:creationId xmlns:a16="http://schemas.microsoft.com/office/drawing/2014/main" id="{72DCADF1-92EC-08F6-9710-91490346179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D504EEE4-5C32-E46A-B796-41BF41525E6C}"/>
              </a:ext>
            </a:extLst>
          </p:cNvPr>
          <p:cNvSpPr/>
          <p:nvPr/>
        </p:nvSpPr>
        <p:spPr>
          <a:xfrm>
            <a:off x="-69851" y="0"/>
            <a:ext cx="12331700" cy="6858000"/>
          </a:xfrm>
          <a:prstGeom prst="rect">
            <a:avLst/>
          </a:prstGeom>
          <a:solidFill>
            <a:srgbClr val="00578A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Logotipo&#10;&#10;Descrição gerada automaticamente">
            <a:extLst>
              <a:ext uri="{FF2B5EF4-FFF2-40B4-BE49-F238E27FC236}">
                <a16:creationId xmlns:a16="http://schemas.microsoft.com/office/drawing/2014/main" id="{E191218E-8BF8-C0D7-4450-05859DDF96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357" y="5535386"/>
            <a:ext cx="1322614" cy="1322614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05FD5659-9992-2F64-B366-CBBC9E9F5DD8}"/>
              </a:ext>
            </a:extLst>
          </p:cNvPr>
          <p:cNvSpPr txBox="1"/>
          <p:nvPr/>
        </p:nvSpPr>
        <p:spPr>
          <a:xfrm>
            <a:off x="3392373" y="934952"/>
            <a:ext cx="54072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>
                <a:solidFill>
                  <a:schemeClr val="bg1"/>
                </a:solidFill>
                <a:latin typeface="Poppins ExtraBold"/>
                <a:ea typeface="+mj-ea"/>
                <a:cs typeface="+mj-cs"/>
              </a:rPr>
              <a:t>📣</a:t>
            </a:r>
            <a:r>
              <a:rPr lang="en-US" sz="4400" err="1">
                <a:solidFill>
                  <a:schemeClr val="bg1"/>
                </a:solidFill>
                <a:latin typeface="Poppins ExtraBold"/>
                <a:ea typeface="+mj-ea"/>
                <a:cs typeface="+mj-cs"/>
              </a:rPr>
              <a:t>Avisos</a:t>
            </a:r>
            <a:r>
              <a:rPr lang="en-US" sz="4400">
                <a:solidFill>
                  <a:schemeClr val="bg1"/>
                </a:solidFill>
                <a:latin typeface="Poppins ExtraBold"/>
                <a:ea typeface="+mj-ea"/>
                <a:cs typeface="+mj-cs"/>
              </a:rPr>
              <a:t> </a:t>
            </a:r>
            <a:r>
              <a:rPr lang="en-US" sz="4400" err="1">
                <a:solidFill>
                  <a:schemeClr val="bg1"/>
                </a:solidFill>
                <a:latin typeface="Poppins ExtraBold"/>
                <a:ea typeface="+mj-ea"/>
                <a:cs typeface="+mj-cs"/>
              </a:rPr>
              <a:t>Rápidos</a:t>
            </a:r>
            <a:endParaRPr lang="pt-BR" sz="4400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5C80733C-66F2-F720-69A2-BA5CE002CDCF}"/>
              </a:ext>
            </a:extLst>
          </p:cNvPr>
          <p:cNvSpPr txBox="1"/>
          <p:nvPr/>
        </p:nvSpPr>
        <p:spPr>
          <a:xfrm>
            <a:off x="1290528" y="2009916"/>
            <a:ext cx="9610938" cy="4539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Caso queira fazer uma pergunta levante sua mão e te levaremos o microfone;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Respeite os horários definidos para cada atividade, principalmente nas apresentações e trabalhos em grupo;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Durante os exercícios em grupos dê a oportunidade para todos participarem e contribuírem;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A participação de todos é essencial para que tenhamos um excelente encontro.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400" dirty="0" err="1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Wifi</a:t>
            </a:r>
            <a:r>
              <a:rPr lang="pt-BR" sz="240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: SETACONECTA</a:t>
            </a:r>
            <a:br>
              <a:rPr lang="pt-BR" sz="240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</a:br>
            <a:r>
              <a:rPr lang="pt-BR" sz="240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Senha: seta2025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pt-BR" sz="2400" dirty="0">
              <a:solidFill>
                <a:schemeClr val="bg1"/>
              </a:solidFill>
              <a:latin typeface="Poppins SemiBold" panose="00000700000000000000" pitchFamily="2" charset="0"/>
              <a:cs typeface="Poppins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7984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EC9434-A12C-A269-77D7-2632A5EB1C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relógio&#10;&#10;Descrição gerada automaticamente">
            <a:extLst>
              <a:ext uri="{FF2B5EF4-FFF2-40B4-BE49-F238E27FC236}">
                <a16:creationId xmlns:a16="http://schemas.microsoft.com/office/drawing/2014/main" id="{CE834B7E-0F8D-2816-DD61-4A8DD7DC0E1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" r="20" b="604"/>
          <a:stretch/>
        </p:blipFill>
        <p:spPr>
          <a:xfrm>
            <a:off x="-69850" y="0"/>
            <a:ext cx="12331700" cy="6895922"/>
          </a:xfrm>
          <a:prstGeom prst="rect">
            <a:avLst/>
          </a:prstGeom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0D64D1EB-3B0C-F6D8-702A-4CA5E6506C9A}"/>
              </a:ext>
            </a:extLst>
          </p:cNvPr>
          <p:cNvSpPr/>
          <p:nvPr/>
        </p:nvSpPr>
        <p:spPr>
          <a:xfrm>
            <a:off x="-69851" y="0"/>
            <a:ext cx="12331700" cy="6858000"/>
          </a:xfrm>
          <a:prstGeom prst="rect">
            <a:avLst/>
          </a:prstGeom>
          <a:solidFill>
            <a:srgbClr val="00578A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61F9B8AF-A06D-4FB3-27DA-CB3EA841CC91}"/>
              </a:ext>
            </a:extLst>
          </p:cNvPr>
          <p:cNvSpPr txBox="1"/>
          <p:nvPr/>
        </p:nvSpPr>
        <p:spPr>
          <a:xfrm>
            <a:off x="4831175" y="924342"/>
            <a:ext cx="6808373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040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5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Roboto" panose="02000000000000000000" pitchFamily="2" charset="0"/>
                <a:cs typeface="Poppins" panose="00000500000000000000" pitchFamily="2" charset="0"/>
                <a:sym typeface="Montserrat ExtraBold"/>
              </a:rPr>
              <a:t>Hora da </a:t>
            </a:r>
          </a:p>
          <a:p>
            <a:pPr marL="0" marR="0" lvl="0" indent="0" algn="ctr" defTabSz="4040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9600" b="1" i="0" u="none" strike="noStrike" kern="1200" cap="none" spc="0" normalizeH="0" baseline="0" noProof="0">
                <a:ln>
                  <a:noFill/>
                </a:ln>
                <a:solidFill>
                  <a:srgbClr val="EF8621"/>
                </a:solidFill>
                <a:effectLst/>
                <a:uLnTx/>
                <a:uFillTx/>
                <a:latin typeface="Poppins" panose="00000500000000000000" pitchFamily="2" charset="0"/>
                <a:ea typeface="Roboto" panose="02000000000000000000" pitchFamily="2" charset="0"/>
                <a:cs typeface="Poppins" panose="00000500000000000000" pitchFamily="2" charset="0"/>
                <a:sym typeface="Montserrat ExtraBold"/>
              </a:rPr>
              <a:t>FOTO</a:t>
            </a:r>
            <a:br>
              <a:rPr kumimoji="0" lang="pt-BR" sz="6000" b="1" i="0" u="none" strike="noStrike" kern="1200" cap="none" spc="0" normalizeH="0" baseline="0" noProof="0">
                <a:ln>
                  <a:noFill/>
                </a:ln>
                <a:solidFill>
                  <a:srgbClr val="EF8621"/>
                </a:solidFill>
                <a:effectLst/>
                <a:uLnTx/>
                <a:uFillTx/>
                <a:latin typeface="Poppins" panose="00000500000000000000" pitchFamily="2" charset="0"/>
                <a:ea typeface="Roboto" panose="02000000000000000000" pitchFamily="2" charset="0"/>
                <a:cs typeface="Poppins" panose="00000500000000000000" pitchFamily="2" charset="0"/>
                <a:sym typeface="Montserrat ExtraBold"/>
              </a:rPr>
            </a:br>
            <a:r>
              <a:rPr kumimoji="0" lang="pt-BR" sz="5400" b="1" i="0" u="none" strike="noStrike" kern="1200" cap="none" spc="0" normalizeH="0" baseline="0" noProof="0">
                <a:ln>
                  <a:noFill/>
                </a:ln>
                <a:solidFill>
                  <a:srgbClr val="EF8621"/>
                </a:solidFill>
                <a:effectLst/>
                <a:uLnTx/>
                <a:uFillTx/>
                <a:latin typeface="Poppins" panose="00000500000000000000" pitchFamily="2" charset="0"/>
                <a:ea typeface="Roboto" panose="02000000000000000000" pitchFamily="2" charset="0"/>
                <a:cs typeface="Poppins" panose="00000500000000000000" pitchFamily="2" charset="0"/>
                <a:sym typeface="Montserrat ExtraBold"/>
              </a:rPr>
              <a:t>+ALMOÇO</a:t>
            </a:r>
            <a:endParaRPr kumimoji="0" lang="pt-BR" sz="3600" b="1" i="0" u="none" strike="noStrike" kern="1200" cap="none" spc="0" normalizeH="0" baseline="0" noProof="0">
              <a:ln>
                <a:noFill/>
              </a:ln>
              <a:solidFill>
                <a:srgbClr val="EF8621"/>
              </a:solidFill>
              <a:effectLst/>
              <a:uLnTx/>
              <a:uFillTx/>
              <a:latin typeface="Poppins" panose="00000500000000000000" pitchFamily="2" charset="0"/>
              <a:ea typeface="Roboto" panose="02000000000000000000" pitchFamily="2" charset="0"/>
              <a:cs typeface="Poppins" panose="00000500000000000000" pitchFamily="2" charset="0"/>
              <a:sym typeface="Montserrat ExtraBold"/>
            </a:endParaRPr>
          </a:p>
        </p:txBody>
      </p:sp>
      <p:pic>
        <p:nvPicPr>
          <p:cNvPr id="5" name="Imagem 4" descr="Logotipo&#10;&#10;Descrição gerada automaticamente">
            <a:extLst>
              <a:ext uri="{FF2B5EF4-FFF2-40B4-BE49-F238E27FC236}">
                <a16:creationId xmlns:a16="http://schemas.microsoft.com/office/drawing/2014/main" id="{355F110E-661A-3199-5E36-9178342A9B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357" y="5535386"/>
            <a:ext cx="1322614" cy="1322614"/>
          </a:xfrm>
          <a:prstGeom prst="rect">
            <a:avLst/>
          </a:prstGeom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id="{FD54AD63-04BA-C3EC-5B83-01EA9519F839}"/>
              </a:ext>
            </a:extLst>
          </p:cNvPr>
          <p:cNvSpPr txBox="1"/>
          <p:nvPr/>
        </p:nvSpPr>
        <p:spPr>
          <a:xfrm>
            <a:off x="4836936" y="4243734"/>
            <a:ext cx="6808373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040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Roboto" panose="02000000000000000000" pitchFamily="2" charset="0"/>
                <a:cs typeface="Poppins" panose="00000500000000000000" pitchFamily="2" charset="0"/>
                <a:sym typeface="Montserrat ExtraBold"/>
              </a:rPr>
              <a:t>Voltamos </a:t>
            </a:r>
          </a:p>
          <a:p>
            <a:pPr marL="0" marR="0" lvl="0" indent="0" algn="ctr" defTabSz="4040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7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Roboto" panose="02000000000000000000" pitchFamily="2" charset="0"/>
                <a:cs typeface="Poppins" panose="00000500000000000000" pitchFamily="2" charset="0"/>
                <a:sym typeface="Montserrat ExtraBold"/>
              </a:rPr>
              <a:t>14:00</a:t>
            </a:r>
            <a:endParaRPr kumimoji="0" lang="pt-BR" sz="4800" b="1" i="0" u="none" strike="noStrike" kern="1200" cap="none" spc="0" normalizeH="0" baseline="0" noProof="0">
              <a:ln>
                <a:noFill/>
              </a:ln>
              <a:solidFill>
                <a:srgbClr val="EF8621"/>
              </a:solidFill>
              <a:effectLst/>
              <a:uLnTx/>
              <a:uFillTx/>
              <a:latin typeface="Poppins" panose="00000500000000000000" pitchFamily="2" charset="0"/>
              <a:ea typeface="Roboto" panose="02000000000000000000" pitchFamily="2" charset="0"/>
              <a:cs typeface="Poppins" panose="00000500000000000000" pitchFamily="2" charset="0"/>
              <a:sym typeface="Montserrat ExtraBold"/>
            </a:endParaRPr>
          </a:p>
        </p:txBody>
      </p:sp>
      <p:sp>
        <p:nvSpPr>
          <p:cNvPr id="23" name="Elipse 22">
            <a:extLst>
              <a:ext uri="{FF2B5EF4-FFF2-40B4-BE49-F238E27FC236}">
                <a16:creationId xmlns:a16="http://schemas.microsoft.com/office/drawing/2014/main" id="{AA38EA8D-55F0-3334-1C95-6DDA31607AE7}"/>
              </a:ext>
            </a:extLst>
          </p:cNvPr>
          <p:cNvSpPr/>
          <p:nvPr/>
        </p:nvSpPr>
        <p:spPr>
          <a:xfrm>
            <a:off x="1368288" y="1744842"/>
            <a:ext cx="3600000" cy="3600000"/>
          </a:xfrm>
          <a:prstGeom prst="ellipse">
            <a:avLst/>
          </a:prstGeom>
          <a:solidFill>
            <a:srgbClr val="EF86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1" name="Gráfico 20" descr="Câmera com preenchimento sólido">
            <a:extLst>
              <a:ext uri="{FF2B5EF4-FFF2-40B4-BE49-F238E27FC236}">
                <a16:creationId xmlns:a16="http://schemas.microsoft.com/office/drawing/2014/main" id="{46ED555F-C5AE-3932-A1C5-607204E04A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015764" y="2392318"/>
            <a:ext cx="2305048" cy="2305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9909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DDE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209E590-F2EB-2447-421F-36C25BB6AA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AE3FB3A-FB4D-444C-F800-69B5F1CCB13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162" b="13738"/>
          <a:stretch>
            <a:fillRect/>
          </a:stretch>
        </p:blipFill>
        <p:spPr>
          <a:xfrm>
            <a:off x="0" y="638714"/>
            <a:ext cx="7090112" cy="6219286"/>
          </a:xfrm>
          <a:prstGeom prst="rect">
            <a:avLst/>
          </a:prstGeom>
        </p:spPr>
      </p:pic>
      <p:sp>
        <p:nvSpPr>
          <p:cNvPr id="4" name="Lágrima 3">
            <a:extLst>
              <a:ext uri="{FF2B5EF4-FFF2-40B4-BE49-F238E27FC236}">
                <a16:creationId xmlns:a16="http://schemas.microsoft.com/office/drawing/2014/main" id="{CFDE03CC-B40B-9122-2617-E52552A2AA70}"/>
              </a:ext>
            </a:extLst>
          </p:cNvPr>
          <p:cNvSpPr/>
          <p:nvPr/>
        </p:nvSpPr>
        <p:spPr>
          <a:xfrm rot="11949690">
            <a:off x="6200433" y="-219639"/>
            <a:ext cx="10051271" cy="9325193"/>
          </a:xfrm>
          <a:prstGeom prst="teardrop">
            <a:avLst>
              <a:gd name="adj" fmla="val 88482"/>
            </a:avLst>
          </a:prstGeom>
          <a:solidFill>
            <a:srgbClr val="0057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734FE7C9-A99F-5421-3495-98BB448859C4}"/>
              </a:ext>
            </a:extLst>
          </p:cNvPr>
          <p:cNvSpPr txBox="1"/>
          <p:nvPr/>
        </p:nvSpPr>
        <p:spPr>
          <a:xfrm>
            <a:off x="6561194" y="2034570"/>
            <a:ext cx="5971309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 ExtraBold" panose="00000900000000000000" pitchFamily="2" charset="0"/>
                <a:ea typeface="+mn-ea"/>
                <a:cs typeface="Poppins ExtraBold" panose="00000900000000000000" pitchFamily="2" charset="0"/>
              </a:rPr>
              <a:t>Mesa redonda: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6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 ExtraBold" panose="00000900000000000000" pitchFamily="2" charset="0"/>
                <a:ea typeface="+mn-ea"/>
                <a:cs typeface="Poppins ExtraBold" panose="00000900000000000000" pitchFamily="2" charset="0"/>
              </a:rPr>
              <a:t>OPEX em </a:t>
            </a:r>
            <a:r>
              <a:rPr lang="pt-BR" sz="6000">
                <a:solidFill>
                  <a:prstClr val="white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MINERAÇÃO</a:t>
            </a:r>
            <a:endParaRPr kumimoji="0" lang="pt-BR" sz="6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 ExtraBold" panose="00000900000000000000" pitchFamily="2" charset="0"/>
              <a:ea typeface="+mn-ea"/>
              <a:cs typeface="Poppins ExtraBold" panose="00000900000000000000" pitchFamily="2" charset="0"/>
            </a:endParaRPr>
          </a:p>
        </p:txBody>
      </p:sp>
      <p:pic>
        <p:nvPicPr>
          <p:cNvPr id="6" name="Imagem 5" descr="Logotipo&#10;&#10;Descrição gerada automaticamente">
            <a:extLst>
              <a:ext uri="{FF2B5EF4-FFF2-40B4-BE49-F238E27FC236}">
                <a16:creationId xmlns:a16="http://schemas.microsoft.com/office/drawing/2014/main" id="{B7EF2527-FB6C-65A4-F879-D65BBE6055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121" y="4471632"/>
            <a:ext cx="1861456" cy="1861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0930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DDE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C3E47F1-D934-6AF7-6C43-7008AA8E04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9ED73F0-8692-7CF6-A948-C8F79D861F7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162" b="13738"/>
          <a:stretch>
            <a:fillRect/>
          </a:stretch>
        </p:blipFill>
        <p:spPr>
          <a:xfrm>
            <a:off x="0" y="638714"/>
            <a:ext cx="7090112" cy="6219286"/>
          </a:xfrm>
          <a:prstGeom prst="rect">
            <a:avLst/>
          </a:prstGeom>
        </p:spPr>
      </p:pic>
      <p:sp>
        <p:nvSpPr>
          <p:cNvPr id="4" name="Lágrima 3">
            <a:extLst>
              <a:ext uri="{FF2B5EF4-FFF2-40B4-BE49-F238E27FC236}">
                <a16:creationId xmlns:a16="http://schemas.microsoft.com/office/drawing/2014/main" id="{2D3F7C01-4B1D-2602-F15A-42F80380058D}"/>
              </a:ext>
            </a:extLst>
          </p:cNvPr>
          <p:cNvSpPr/>
          <p:nvPr/>
        </p:nvSpPr>
        <p:spPr>
          <a:xfrm rot="11949690">
            <a:off x="6200433" y="-219639"/>
            <a:ext cx="10051271" cy="9325193"/>
          </a:xfrm>
          <a:prstGeom prst="teardrop">
            <a:avLst>
              <a:gd name="adj" fmla="val 88482"/>
            </a:avLst>
          </a:prstGeom>
          <a:solidFill>
            <a:srgbClr val="0057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Imagem 5" descr="Logotipo&#10;&#10;Descrição gerada automaticamente">
            <a:extLst>
              <a:ext uri="{FF2B5EF4-FFF2-40B4-BE49-F238E27FC236}">
                <a16:creationId xmlns:a16="http://schemas.microsoft.com/office/drawing/2014/main" id="{A353447B-BBC3-0BD4-A4E2-96953C27FC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168" y="5525129"/>
            <a:ext cx="1215800" cy="1215800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5BD2B444-5AE5-0802-9080-DC07FCD86CC1}"/>
              </a:ext>
            </a:extLst>
          </p:cNvPr>
          <p:cNvSpPr txBox="1"/>
          <p:nvPr/>
        </p:nvSpPr>
        <p:spPr>
          <a:xfrm>
            <a:off x="6807200" y="2248978"/>
            <a:ext cx="5461000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1)Conte-nos como é a estrutura de Gestão da sua empresa. É uma área com força na Organização?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2)Quais são as características principais de um Programa de Gestão na Mineração?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3)Quais as grandes dificuldades e quais são os pontos favoráveis de implementar Gestão na Mineração ? Está bem claro para a Organização a diferença entre projetos de CAPEX e OPEX?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4)Fechamento final : quais são as principais habilidades de um profissional de Gestão na Mineração?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6912F087-7596-9FCF-4DB3-CF197AB5E73B}"/>
              </a:ext>
            </a:extLst>
          </p:cNvPr>
          <p:cNvSpPr txBox="1"/>
          <p:nvPr/>
        </p:nvSpPr>
        <p:spPr>
          <a:xfrm>
            <a:off x="292701" y="-1526374"/>
            <a:ext cx="59713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0" i="0" u="none" strike="noStrike" kern="1200" cap="none" spc="0" normalizeH="0" baseline="0" noProof="0">
                <a:ln>
                  <a:noFill/>
                </a:ln>
                <a:solidFill>
                  <a:srgbClr val="EF8621"/>
                </a:solidFill>
                <a:effectLst/>
                <a:uLnTx/>
                <a:uFillTx/>
                <a:latin typeface="Poppins ExtraBold" panose="00000900000000000000" pitchFamily="2" charset="0"/>
                <a:ea typeface="+mn-ea"/>
                <a:cs typeface="Poppins ExtraBold" panose="00000900000000000000" pitchFamily="2" charset="0"/>
              </a:rPr>
              <a:t>DEIXAR OCULTO –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0" i="0" u="none" strike="noStrike" kern="1200" cap="none" spc="0" normalizeH="0" baseline="0" noProof="0">
                <a:ln>
                  <a:noFill/>
                </a:ln>
                <a:solidFill>
                  <a:srgbClr val="EF8621"/>
                </a:solidFill>
                <a:effectLst/>
                <a:uLnTx/>
                <a:uFillTx/>
                <a:latin typeface="Poppins ExtraBold" panose="00000900000000000000" pitchFamily="2" charset="0"/>
                <a:ea typeface="+mn-ea"/>
                <a:cs typeface="Poppins ExtraBold" panose="00000900000000000000" pitchFamily="2" charset="0"/>
              </a:rPr>
              <a:t>SEM NECESSIDADE</a:t>
            </a:r>
            <a:endParaRPr kumimoji="0" lang="pt-BR" sz="6000" b="0" i="0" u="none" strike="noStrike" kern="1200" cap="none" spc="0" normalizeH="0" baseline="0" noProof="0">
              <a:ln>
                <a:noFill/>
              </a:ln>
              <a:solidFill>
                <a:srgbClr val="EF8621"/>
              </a:solidFill>
              <a:effectLst/>
              <a:uLnTx/>
              <a:uFillTx/>
              <a:latin typeface="Poppins ExtraBold" panose="00000900000000000000" pitchFamily="2" charset="0"/>
              <a:ea typeface="+mn-ea"/>
              <a:cs typeface="Poppins ExtraBold" panose="000009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587C38B1-5F1A-B610-1038-EB09CF069C41}"/>
              </a:ext>
            </a:extLst>
          </p:cNvPr>
          <p:cNvSpPr txBox="1"/>
          <p:nvPr/>
        </p:nvSpPr>
        <p:spPr>
          <a:xfrm>
            <a:off x="6561194" y="1132870"/>
            <a:ext cx="59713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 ExtraBold" panose="00000900000000000000" pitchFamily="2" charset="0"/>
                <a:ea typeface="+mn-ea"/>
                <a:cs typeface="Poppins ExtraBold" panose="00000900000000000000" pitchFamily="2" charset="0"/>
              </a:rPr>
              <a:t>Mesa redonda: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 ExtraBold" panose="00000900000000000000" pitchFamily="2" charset="0"/>
                <a:ea typeface="+mn-ea"/>
                <a:cs typeface="Poppins ExtraBold" panose="00000900000000000000" pitchFamily="2" charset="0"/>
              </a:rPr>
              <a:t>OPEX em </a:t>
            </a:r>
            <a:r>
              <a:rPr lang="pt-BR" sz="3200">
                <a:solidFill>
                  <a:prstClr val="white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MINERAÇÃO</a:t>
            </a:r>
            <a:endParaRPr kumimoji="0" lang="pt-BR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 ExtraBold" panose="00000900000000000000" pitchFamily="2" charset="0"/>
              <a:ea typeface="+mn-ea"/>
              <a:cs typeface="Poppins ExtraBold" panose="000009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041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3DCCB7-2E95-C050-CEFB-FBB3E45F42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relógio&#10;&#10;Descrição gerada automaticamente">
            <a:extLst>
              <a:ext uri="{FF2B5EF4-FFF2-40B4-BE49-F238E27FC236}">
                <a16:creationId xmlns:a16="http://schemas.microsoft.com/office/drawing/2014/main" id="{15A4B651-D80F-973A-151F-AE567956D3E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" r="20" b="604"/>
          <a:stretch/>
        </p:blipFill>
        <p:spPr>
          <a:xfrm>
            <a:off x="-69850" y="0"/>
            <a:ext cx="12331700" cy="6895922"/>
          </a:xfrm>
          <a:prstGeom prst="rect">
            <a:avLst/>
          </a:prstGeom>
        </p:spPr>
      </p:pic>
      <p:sp>
        <p:nvSpPr>
          <p:cNvPr id="4" name="AutoShape 2" descr="Minitab">
            <a:extLst>
              <a:ext uri="{FF2B5EF4-FFF2-40B4-BE49-F238E27FC236}">
                <a16:creationId xmlns:a16="http://schemas.microsoft.com/office/drawing/2014/main" id="{57BB3AF9-3729-B2D9-000D-0F89F3E8288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F1934E35-102F-247E-98E8-91B85F5F18C8}"/>
              </a:ext>
            </a:extLst>
          </p:cNvPr>
          <p:cNvSpPr/>
          <p:nvPr/>
        </p:nvSpPr>
        <p:spPr>
          <a:xfrm>
            <a:off x="-69851" y="0"/>
            <a:ext cx="12331700" cy="6858000"/>
          </a:xfrm>
          <a:prstGeom prst="rect">
            <a:avLst/>
          </a:prstGeom>
          <a:solidFill>
            <a:srgbClr val="00578A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Imagem 17" descr="Logotipo&#10;&#10;Descrição gerada automaticamente">
            <a:extLst>
              <a:ext uri="{FF2B5EF4-FFF2-40B4-BE49-F238E27FC236}">
                <a16:creationId xmlns:a16="http://schemas.microsoft.com/office/drawing/2014/main" id="{B1074629-1092-6BF3-AA82-55A47C8193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0871" y="4951987"/>
            <a:ext cx="1666458" cy="1666458"/>
          </a:xfrm>
          <a:prstGeom prst="rect">
            <a:avLst/>
          </a:prstGeom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08096713-62A5-024F-BEC5-D7041D34A19D}"/>
              </a:ext>
            </a:extLst>
          </p:cNvPr>
          <p:cNvSpPr/>
          <p:nvPr/>
        </p:nvSpPr>
        <p:spPr>
          <a:xfrm rot="10800000">
            <a:off x="-69853" y="2117285"/>
            <a:ext cx="12331699" cy="2623430"/>
          </a:xfrm>
          <a:prstGeom prst="rect">
            <a:avLst/>
          </a:prstGeom>
          <a:gradFill>
            <a:gsLst>
              <a:gs pos="100000">
                <a:srgbClr val="F8F5EE"/>
              </a:gs>
              <a:gs pos="0">
                <a:srgbClr val="E4E4E4"/>
              </a:gs>
            </a:gsLst>
            <a:lin ang="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11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FB58BB60-A3B6-4F82-9774-0E7DC1259F39}"/>
              </a:ext>
            </a:extLst>
          </p:cNvPr>
          <p:cNvSpPr txBox="1"/>
          <p:nvPr/>
        </p:nvSpPr>
        <p:spPr>
          <a:xfrm>
            <a:off x="5037316" y="3930638"/>
            <a:ext cx="639356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040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1" i="0" u="none" strike="noStrike" kern="1200" cap="none" spc="0" normalizeH="0" baseline="0" noProof="0">
                <a:ln>
                  <a:noFill/>
                </a:ln>
                <a:solidFill>
                  <a:srgbClr val="EF8621"/>
                </a:solidFill>
                <a:effectLst/>
                <a:uLnTx/>
                <a:uFillTx/>
                <a:latin typeface="Poppins ExtraBold" panose="00000900000000000000" pitchFamily="2" charset="0"/>
                <a:ea typeface="Roboto" panose="02000000000000000000" pitchFamily="2" charset="0"/>
                <a:cs typeface="Poppins ExtraBold" panose="00000900000000000000" pitchFamily="2" charset="0"/>
                <a:sym typeface="Montserrat ExtraBold"/>
              </a:rPr>
              <a:t>Renato </a:t>
            </a:r>
            <a:r>
              <a:rPr kumimoji="0" lang="pt-BR" sz="2000" b="1" i="0" u="none" strike="noStrike" kern="1200" cap="none" spc="0" normalizeH="0" baseline="0" noProof="0" err="1">
                <a:ln>
                  <a:noFill/>
                </a:ln>
                <a:solidFill>
                  <a:srgbClr val="EF8621"/>
                </a:solidFill>
                <a:effectLst/>
                <a:uLnTx/>
                <a:uFillTx/>
                <a:latin typeface="Poppins ExtraBold" panose="00000900000000000000" pitchFamily="2" charset="0"/>
                <a:ea typeface="Roboto" panose="02000000000000000000" pitchFamily="2" charset="0"/>
                <a:cs typeface="Poppins ExtraBold" panose="00000900000000000000" pitchFamily="2" charset="0"/>
                <a:sym typeface="Montserrat ExtraBold"/>
              </a:rPr>
              <a:t>Sanchetta</a:t>
            </a:r>
            <a:r>
              <a:rPr kumimoji="0" lang="pt-BR" sz="2000" b="1" i="0" u="none" strike="noStrike" kern="1200" cap="none" spc="0" normalizeH="0" baseline="0" noProof="0">
                <a:ln>
                  <a:noFill/>
                </a:ln>
                <a:solidFill>
                  <a:srgbClr val="EF8621"/>
                </a:solidFill>
                <a:effectLst/>
                <a:uLnTx/>
                <a:uFillTx/>
                <a:latin typeface="Poppins ExtraBold" panose="00000900000000000000" pitchFamily="2" charset="0"/>
                <a:ea typeface="Roboto" panose="02000000000000000000" pitchFamily="2" charset="0"/>
                <a:cs typeface="Poppins ExtraBold" panose="00000900000000000000" pitchFamily="2" charset="0"/>
                <a:sym typeface="Montserrat ExtraBold"/>
              </a:rPr>
              <a:t> </a:t>
            </a:r>
            <a:br>
              <a:rPr kumimoji="0" lang="pt-BR" sz="2000" b="1" i="0" u="none" strike="noStrike" kern="1200" cap="none" spc="0" normalizeH="0" baseline="0" noProof="0">
                <a:ln>
                  <a:noFill/>
                </a:ln>
                <a:solidFill>
                  <a:srgbClr val="EF8621"/>
                </a:solidFill>
                <a:effectLst/>
                <a:uLnTx/>
                <a:uFillTx/>
                <a:latin typeface="Poppins ExtraBold" panose="00000900000000000000" pitchFamily="2" charset="0"/>
                <a:ea typeface="Roboto" panose="02000000000000000000" pitchFamily="2" charset="0"/>
                <a:cs typeface="Poppins ExtraBold" panose="00000900000000000000" pitchFamily="2" charset="0"/>
                <a:sym typeface="Montserrat ExtraBold"/>
              </a:rPr>
            </a:br>
            <a:r>
              <a:rPr kumimoji="0" lang="pt-BR" sz="2000" b="1" i="0" u="none" strike="noStrike" kern="1200" cap="none" spc="0" normalizeH="0" baseline="0" noProof="0">
                <a:ln>
                  <a:noFill/>
                </a:ln>
                <a:solidFill>
                  <a:srgbClr val="EF8621"/>
                </a:solidFill>
                <a:effectLst/>
                <a:uLnTx/>
                <a:uFillTx/>
                <a:latin typeface="Poppins ExtraBold" panose="00000900000000000000" pitchFamily="2" charset="0"/>
                <a:ea typeface="Roboto" panose="02000000000000000000" pitchFamily="2" charset="0"/>
                <a:cs typeface="Poppins ExtraBold" panose="00000900000000000000" pitchFamily="2" charset="0"/>
                <a:sym typeface="Montserrat ExtraBold"/>
              </a:rPr>
              <a:t>&amp; Gabriela Oliveira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E15B906A-EFE8-ECE3-E7C3-05B64FCD97F8}"/>
              </a:ext>
            </a:extLst>
          </p:cNvPr>
          <p:cNvSpPr txBox="1"/>
          <p:nvPr/>
        </p:nvSpPr>
        <p:spPr>
          <a:xfrm>
            <a:off x="5037316" y="2355393"/>
            <a:ext cx="639356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defTabSz="404043">
              <a:defRPr/>
            </a:pPr>
            <a:r>
              <a:rPr lang="pt-BR" sz="3200" b="1">
                <a:ln w="19050">
                  <a:noFill/>
                </a:ln>
                <a:solidFill>
                  <a:srgbClr val="00578A"/>
                </a:solidFill>
                <a:latin typeface="Poppins ExtraBold" panose="00000900000000000000" pitchFamily="2" charset="0"/>
                <a:ea typeface="Roboto" panose="02000000000000000000" pitchFamily="2" charset="0"/>
                <a:cs typeface="Poppins ExtraBold" panose="00000900000000000000" pitchFamily="2" charset="0"/>
                <a:sym typeface="Montserrat ExtraBold"/>
              </a:rPr>
              <a:t>Escalando a Inteligência </a:t>
            </a:r>
          </a:p>
          <a:p>
            <a:pPr lvl="0" algn="ctr" defTabSz="404043">
              <a:defRPr/>
            </a:pPr>
            <a:r>
              <a:rPr lang="pt-BR" sz="3200" b="1">
                <a:ln w="19050">
                  <a:noFill/>
                </a:ln>
                <a:solidFill>
                  <a:srgbClr val="00578A"/>
                </a:solidFill>
                <a:latin typeface="Poppins ExtraBold" panose="00000900000000000000" pitchFamily="2" charset="0"/>
                <a:ea typeface="Roboto" panose="02000000000000000000" pitchFamily="2" charset="0"/>
                <a:cs typeface="Poppins ExtraBold" panose="00000900000000000000" pitchFamily="2" charset="0"/>
                <a:sym typeface="Montserrat ExtraBold"/>
              </a:rPr>
              <a:t>de Processos com </a:t>
            </a:r>
          </a:p>
          <a:p>
            <a:pPr lvl="0" algn="ctr" defTabSz="404043">
              <a:defRPr/>
            </a:pPr>
            <a:r>
              <a:rPr lang="pt-BR" sz="3200" b="1" err="1">
                <a:ln w="19050">
                  <a:noFill/>
                </a:ln>
                <a:solidFill>
                  <a:srgbClr val="00578A"/>
                </a:solidFill>
                <a:latin typeface="Poppins ExtraBold" panose="00000900000000000000" pitchFamily="2" charset="0"/>
                <a:ea typeface="Roboto" panose="02000000000000000000" pitchFamily="2" charset="0"/>
                <a:cs typeface="Poppins ExtraBold" panose="00000900000000000000" pitchFamily="2" charset="0"/>
                <a:sym typeface="Montserrat ExtraBold"/>
              </a:rPr>
              <a:t>Process</a:t>
            </a:r>
            <a:r>
              <a:rPr lang="pt-BR" sz="3200" b="1">
                <a:ln w="19050">
                  <a:noFill/>
                </a:ln>
                <a:solidFill>
                  <a:srgbClr val="00578A"/>
                </a:solidFill>
                <a:latin typeface="Poppins ExtraBold" panose="00000900000000000000" pitchFamily="2" charset="0"/>
                <a:ea typeface="Roboto" panose="02000000000000000000" pitchFamily="2" charset="0"/>
                <a:cs typeface="Poppins ExtraBold" panose="00000900000000000000" pitchFamily="2" charset="0"/>
                <a:sym typeface="Montserrat ExtraBold"/>
              </a:rPr>
              <a:t> Mining e IA</a:t>
            </a:r>
          </a:p>
        </p:txBody>
      </p:sp>
      <p:pic>
        <p:nvPicPr>
          <p:cNvPr id="6" name="Imagem 5" descr="Homem em pé com camisa azul&#10;&#10;O conteúdo gerado por IA pode estar incorreto.">
            <a:extLst>
              <a:ext uri="{FF2B5EF4-FFF2-40B4-BE49-F238E27FC236}">
                <a16:creationId xmlns:a16="http://schemas.microsoft.com/office/drawing/2014/main" id="{97A5D503-D38C-B5C5-D34F-01E2A14D29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contras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09" t="-1" b="37953"/>
          <a:stretch>
            <a:fillRect/>
          </a:stretch>
        </p:blipFill>
        <p:spPr>
          <a:xfrm flipH="1">
            <a:off x="226186" y="662079"/>
            <a:ext cx="6343722" cy="6232548"/>
          </a:xfrm>
          <a:prstGeom prst="rect">
            <a:avLst/>
          </a:prstGeom>
        </p:spPr>
      </p:pic>
      <p:pic>
        <p:nvPicPr>
          <p:cNvPr id="10" name="Imagem 9" descr="Mulher sorrindo pousando para foto&#10;&#10;O conteúdo gerado por IA pode estar incorreto.">
            <a:extLst>
              <a:ext uri="{FF2B5EF4-FFF2-40B4-BE49-F238E27FC236}">
                <a16:creationId xmlns:a16="http://schemas.microsoft.com/office/drawing/2014/main" id="{A081FDBA-00D3-EB9E-AFA9-389D50F051A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  <a14:imgEffect>
                      <a14:brightnessContrast bright="11000" contrast="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845"/>
          <a:stretch>
            <a:fillRect/>
          </a:stretch>
        </p:blipFill>
        <p:spPr>
          <a:xfrm>
            <a:off x="-145168" y="531568"/>
            <a:ext cx="4987665" cy="6383315"/>
          </a:xfrm>
          <a:prstGeom prst="rect">
            <a:avLst/>
          </a:prstGeom>
        </p:spPr>
      </p:pic>
      <p:pic>
        <p:nvPicPr>
          <p:cNvPr id="12" name="Graphic 9">
            <a:extLst>
              <a:ext uri="{FF2B5EF4-FFF2-40B4-BE49-F238E27FC236}">
                <a16:creationId xmlns:a16="http://schemas.microsoft.com/office/drawing/2014/main" id="{4D4ECE6A-5809-9642-18F7-CBA2360CAFA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459807" y="551523"/>
            <a:ext cx="1548586" cy="1326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2078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611E95-F275-AC47-B225-5598224966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relógio&#10;&#10;Descrição gerada automaticamente">
            <a:extLst>
              <a:ext uri="{FF2B5EF4-FFF2-40B4-BE49-F238E27FC236}">
                <a16:creationId xmlns:a16="http://schemas.microsoft.com/office/drawing/2014/main" id="{5640EEF2-E0C2-5DF2-2061-6824FADCCC3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" r="20" b="604"/>
          <a:stretch/>
        </p:blipFill>
        <p:spPr>
          <a:xfrm>
            <a:off x="-69850" y="0"/>
            <a:ext cx="12331700" cy="6895922"/>
          </a:xfrm>
          <a:prstGeom prst="rect">
            <a:avLst/>
          </a:prstGeom>
        </p:spPr>
      </p:pic>
      <p:sp>
        <p:nvSpPr>
          <p:cNvPr id="4" name="AutoShape 2" descr="Minitab">
            <a:extLst>
              <a:ext uri="{FF2B5EF4-FFF2-40B4-BE49-F238E27FC236}">
                <a16:creationId xmlns:a16="http://schemas.microsoft.com/office/drawing/2014/main" id="{002542E7-0D8A-E197-965E-07451C52D87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6F8A1638-4794-3DD6-90DC-4E2BC5F78826}"/>
              </a:ext>
            </a:extLst>
          </p:cNvPr>
          <p:cNvSpPr/>
          <p:nvPr/>
        </p:nvSpPr>
        <p:spPr>
          <a:xfrm>
            <a:off x="-69851" y="0"/>
            <a:ext cx="12331700" cy="6858000"/>
          </a:xfrm>
          <a:prstGeom prst="rect">
            <a:avLst/>
          </a:prstGeom>
          <a:solidFill>
            <a:srgbClr val="00578A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Imagem 17" descr="Logotipo&#10;&#10;Descrição gerada automaticamente">
            <a:extLst>
              <a:ext uri="{FF2B5EF4-FFF2-40B4-BE49-F238E27FC236}">
                <a16:creationId xmlns:a16="http://schemas.microsoft.com/office/drawing/2014/main" id="{E7F15233-F048-17DD-D23F-BA9FEEE78D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0871" y="4951987"/>
            <a:ext cx="1666458" cy="1666458"/>
          </a:xfrm>
          <a:prstGeom prst="rect">
            <a:avLst/>
          </a:prstGeom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BF851BAB-CA1B-6B4E-4C3F-4812B7F95834}"/>
              </a:ext>
            </a:extLst>
          </p:cNvPr>
          <p:cNvSpPr/>
          <p:nvPr/>
        </p:nvSpPr>
        <p:spPr>
          <a:xfrm rot="10800000">
            <a:off x="-69853" y="2117285"/>
            <a:ext cx="12331699" cy="2623430"/>
          </a:xfrm>
          <a:prstGeom prst="rect">
            <a:avLst/>
          </a:prstGeom>
          <a:gradFill>
            <a:gsLst>
              <a:gs pos="100000">
                <a:srgbClr val="F8F5EE"/>
              </a:gs>
              <a:gs pos="0">
                <a:srgbClr val="E4E4E4"/>
              </a:gs>
            </a:gsLst>
            <a:lin ang="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11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FA8ACF51-1FFD-BD88-B53D-79BF1EDA7CA7}"/>
              </a:ext>
            </a:extLst>
          </p:cNvPr>
          <p:cNvSpPr txBox="1"/>
          <p:nvPr/>
        </p:nvSpPr>
        <p:spPr>
          <a:xfrm>
            <a:off x="5032890" y="2345384"/>
            <a:ext cx="6393568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040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400" b="1" i="0" u="none" strike="noStrike" kern="1200" cap="none" spc="0" normalizeH="0" baseline="0" noProof="0">
                <a:ln>
                  <a:noFill/>
                </a:ln>
                <a:solidFill>
                  <a:srgbClr val="EF8621"/>
                </a:solidFill>
                <a:effectLst/>
                <a:uLnTx/>
                <a:uFillTx/>
                <a:latin typeface="Poppins ExtraBold" panose="00000900000000000000" pitchFamily="2" charset="0"/>
                <a:ea typeface="Roboto" panose="02000000000000000000" pitchFamily="2" charset="0"/>
                <a:cs typeface="Poppins ExtraBold" panose="00000900000000000000" pitchFamily="2" charset="0"/>
                <a:sym typeface="Montserrat ExtraBold"/>
              </a:rPr>
              <a:t>PARABÉNS!</a:t>
            </a:r>
            <a:b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00578A"/>
                </a:solidFill>
                <a:effectLst/>
                <a:uLnTx/>
                <a:uFillTx/>
                <a:latin typeface="Poppins ExtraBold" panose="00000900000000000000" pitchFamily="2" charset="0"/>
                <a:ea typeface="Roboto" panose="02000000000000000000" pitchFamily="2" charset="0"/>
                <a:cs typeface="Poppins ExtraBold" panose="00000900000000000000" pitchFamily="2" charset="0"/>
                <a:sym typeface="Montserrat ExtraBold"/>
              </a:rPr>
            </a:b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00578A"/>
                </a:solidFill>
                <a:effectLst/>
                <a:uLnTx/>
                <a:uFillTx/>
                <a:latin typeface="Poppins ExtraBold" panose="00000900000000000000" pitchFamily="2" charset="0"/>
                <a:ea typeface="Roboto" panose="02000000000000000000" pitchFamily="2" charset="0"/>
                <a:cs typeface="Poppins ExtraBold" panose="00000900000000000000" pitchFamily="2" charset="0"/>
                <a:sym typeface="Montserrat ExtraBold"/>
              </a:rPr>
              <a:t>Reconhecimento ao programa</a:t>
            </a:r>
          </a:p>
          <a:p>
            <a:pPr marL="0" marR="0" lvl="0" indent="0" algn="ctr" defTabSz="4040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00578A"/>
                </a:solidFill>
                <a:effectLst/>
                <a:uLnTx/>
                <a:uFillTx/>
                <a:latin typeface="Poppins ExtraBold" panose="00000900000000000000" pitchFamily="2" charset="0"/>
                <a:ea typeface="Roboto" panose="02000000000000000000" pitchFamily="2" charset="0"/>
                <a:cs typeface="Poppins ExtraBold" panose="00000900000000000000" pitchFamily="2" charset="0"/>
                <a:sym typeface="Montserrat ExtraBold"/>
              </a:rPr>
              <a:t>de Excelência Empresarial da Organização</a:t>
            </a:r>
          </a:p>
        </p:txBody>
      </p:sp>
      <p:pic>
        <p:nvPicPr>
          <p:cNvPr id="19" name="Imagem 18">
            <a:extLst>
              <a:ext uri="{FF2B5EF4-FFF2-40B4-BE49-F238E27FC236}">
                <a16:creationId xmlns:a16="http://schemas.microsoft.com/office/drawing/2014/main" id="{EC12C24F-DC11-362E-7186-7FCAF4BE5B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432" y="791349"/>
            <a:ext cx="4737003" cy="5578323"/>
          </a:xfrm>
          <a:prstGeom prst="rect">
            <a:avLst/>
          </a:prstGeom>
        </p:spPr>
      </p:pic>
      <p:pic>
        <p:nvPicPr>
          <p:cNvPr id="2" name="Graphic 9">
            <a:extLst>
              <a:ext uri="{FF2B5EF4-FFF2-40B4-BE49-F238E27FC236}">
                <a16:creationId xmlns:a16="http://schemas.microsoft.com/office/drawing/2014/main" id="{3641019F-E267-3DD4-3F0F-4B477767F8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459807" y="551523"/>
            <a:ext cx="1548586" cy="1326206"/>
          </a:xfrm>
          <a:prstGeom prst="rect">
            <a:avLst/>
          </a:prstGeom>
        </p:spPr>
      </p:pic>
      <p:pic>
        <p:nvPicPr>
          <p:cNvPr id="3" name="Graphic 9">
            <a:extLst>
              <a:ext uri="{FF2B5EF4-FFF2-40B4-BE49-F238E27FC236}">
                <a16:creationId xmlns:a16="http://schemas.microsoft.com/office/drawing/2014/main" id="{62759576-291F-4779-72E1-664967F7C9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417640" y="3621765"/>
            <a:ext cx="917473" cy="785722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9A9874E8-0905-97AC-F8EC-E75715E2284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5037629" y="1565847"/>
            <a:ext cx="3621176" cy="3621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946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7F6EB3-81AF-91A2-D41B-92E58CA6F0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relógio&#10;&#10;Descrição gerada automaticamente">
            <a:extLst>
              <a:ext uri="{FF2B5EF4-FFF2-40B4-BE49-F238E27FC236}">
                <a16:creationId xmlns:a16="http://schemas.microsoft.com/office/drawing/2014/main" id="{88E8311C-AC32-BA43-B513-395237FDE2B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" r="20" b="604"/>
          <a:stretch/>
        </p:blipFill>
        <p:spPr>
          <a:xfrm>
            <a:off x="-69850" y="0"/>
            <a:ext cx="12331700" cy="6895922"/>
          </a:xfrm>
          <a:prstGeom prst="rect">
            <a:avLst/>
          </a:prstGeom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09703025-72AC-94B3-4705-71D81C7163E7}"/>
              </a:ext>
            </a:extLst>
          </p:cNvPr>
          <p:cNvSpPr/>
          <p:nvPr/>
        </p:nvSpPr>
        <p:spPr>
          <a:xfrm>
            <a:off x="-69851" y="0"/>
            <a:ext cx="12331700" cy="6858000"/>
          </a:xfrm>
          <a:prstGeom prst="rect">
            <a:avLst/>
          </a:prstGeom>
          <a:solidFill>
            <a:srgbClr val="00578A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7F6B3810-31D1-C395-E834-305FDBDEC90F}"/>
              </a:ext>
            </a:extLst>
          </p:cNvPr>
          <p:cNvSpPr txBox="1"/>
          <p:nvPr/>
        </p:nvSpPr>
        <p:spPr>
          <a:xfrm>
            <a:off x="4831175" y="1305342"/>
            <a:ext cx="6808373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040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5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Roboto" panose="02000000000000000000" pitchFamily="2" charset="0"/>
                <a:cs typeface="Poppins" panose="00000500000000000000" pitchFamily="2" charset="0"/>
                <a:sym typeface="Montserrat ExtraBold"/>
              </a:rPr>
              <a:t>Networking</a:t>
            </a:r>
          </a:p>
          <a:p>
            <a:pPr marL="0" marR="0" lvl="0" indent="0" algn="ctr" defTabSz="4040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9600" b="1" i="0" u="none" strike="noStrike" kern="1200" cap="none" spc="0" normalizeH="0" baseline="0" noProof="0" err="1">
                <a:ln>
                  <a:noFill/>
                </a:ln>
                <a:solidFill>
                  <a:srgbClr val="EF8621"/>
                </a:solidFill>
                <a:effectLst/>
                <a:uLnTx/>
                <a:uFillTx/>
                <a:latin typeface="Poppins" panose="00000500000000000000" pitchFamily="2" charset="0"/>
                <a:ea typeface="Roboto" panose="02000000000000000000" pitchFamily="2" charset="0"/>
                <a:cs typeface="Poppins" panose="00000500000000000000" pitchFamily="2" charset="0"/>
                <a:sym typeface="Montserrat ExtraBold"/>
              </a:rPr>
              <a:t>Coffee</a:t>
            </a:r>
            <a:r>
              <a:rPr kumimoji="0" lang="pt-BR" sz="5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Roboto" panose="02000000000000000000" pitchFamily="2" charset="0"/>
                <a:cs typeface="Poppins" panose="00000500000000000000" pitchFamily="2" charset="0"/>
                <a:sym typeface="Montserrat ExtraBold"/>
              </a:rPr>
              <a:t> </a:t>
            </a:r>
            <a:endParaRPr kumimoji="0" lang="pt-BR" sz="3600" b="1" i="0" u="none" strike="noStrike" kern="1200" cap="none" spc="0" normalizeH="0" baseline="0" noProof="0">
              <a:ln>
                <a:noFill/>
              </a:ln>
              <a:solidFill>
                <a:srgbClr val="EF8621"/>
              </a:solidFill>
              <a:effectLst/>
              <a:uLnTx/>
              <a:uFillTx/>
              <a:latin typeface="Poppins" panose="00000500000000000000" pitchFamily="2" charset="0"/>
              <a:ea typeface="Roboto" panose="02000000000000000000" pitchFamily="2" charset="0"/>
              <a:cs typeface="Poppins" panose="00000500000000000000" pitchFamily="2" charset="0"/>
              <a:sym typeface="Montserrat ExtraBold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80BDB1A5-F536-08CD-104D-382AEEBFBD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0025" y="1637373"/>
            <a:ext cx="3621176" cy="3621176"/>
          </a:xfrm>
          <a:prstGeom prst="rect">
            <a:avLst/>
          </a:prstGeom>
        </p:spPr>
      </p:pic>
      <p:pic>
        <p:nvPicPr>
          <p:cNvPr id="5" name="Imagem 4" descr="Logotipo&#10;&#10;Descrição gerada automaticamente">
            <a:extLst>
              <a:ext uri="{FF2B5EF4-FFF2-40B4-BE49-F238E27FC236}">
                <a16:creationId xmlns:a16="http://schemas.microsoft.com/office/drawing/2014/main" id="{6D2256EF-BEDF-874C-C752-0BDFE72093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357" y="5535386"/>
            <a:ext cx="1322614" cy="1322614"/>
          </a:xfrm>
          <a:prstGeom prst="rect">
            <a:avLst/>
          </a:prstGeom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id="{8B87769D-6CC1-11A4-4533-CA5CDF98B64D}"/>
              </a:ext>
            </a:extLst>
          </p:cNvPr>
          <p:cNvSpPr txBox="1"/>
          <p:nvPr/>
        </p:nvSpPr>
        <p:spPr>
          <a:xfrm>
            <a:off x="4836936" y="3748434"/>
            <a:ext cx="6808373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040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Roboto" panose="02000000000000000000" pitchFamily="2" charset="0"/>
                <a:cs typeface="Poppins" panose="00000500000000000000" pitchFamily="2" charset="0"/>
                <a:sym typeface="Montserrat ExtraBold"/>
              </a:rPr>
              <a:t>Voltamos </a:t>
            </a:r>
          </a:p>
          <a:p>
            <a:pPr marL="0" marR="0" lvl="0" indent="0" algn="ctr" defTabSz="4040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7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Roboto" panose="02000000000000000000" pitchFamily="2" charset="0"/>
                <a:cs typeface="Poppins" panose="00000500000000000000" pitchFamily="2" charset="0"/>
                <a:sym typeface="Montserrat ExtraBold"/>
              </a:rPr>
              <a:t>16:45</a:t>
            </a:r>
            <a:endParaRPr kumimoji="0" lang="pt-BR" sz="4800" b="1" i="0" u="none" strike="noStrike" kern="1200" cap="none" spc="0" normalizeH="0" baseline="0" noProof="0">
              <a:ln>
                <a:noFill/>
              </a:ln>
              <a:solidFill>
                <a:srgbClr val="EF8621"/>
              </a:solidFill>
              <a:effectLst/>
              <a:uLnTx/>
              <a:uFillTx/>
              <a:latin typeface="Poppins" panose="00000500000000000000" pitchFamily="2" charset="0"/>
              <a:ea typeface="Roboto" panose="02000000000000000000" pitchFamily="2" charset="0"/>
              <a:cs typeface="Poppins" panose="00000500000000000000" pitchFamily="2" charset="0"/>
              <a:sym typeface="Montserrat ExtraBold"/>
            </a:endParaRPr>
          </a:p>
        </p:txBody>
      </p:sp>
    </p:spTree>
    <p:extLst>
      <p:ext uri="{BB962C8B-B14F-4D97-AF65-F5344CB8AC3E}">
        <p14:creationId xmlns:p14="http://schemas.microsoft.com/office/powerpoint/2010/main" val="14656020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4213B5-762D-C990-4297-A128F3B05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relógio&#10;&#10;Descrição gerada automaticamente">
            <a:extLst>
              <a:ext uri="{FF2B5EF4-FFF2-40B4-BE49-F238E27FC236}">
                <a16:creationId xmlns:a16="http://schemas.microsoft.com/office/drawing/2014/main" id="{B627474A-C383-A4CB-CD49-1A381BE138E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" r="20" b="604"/>
          <a:stretch/>
        </p:blipFill>
        <p:spPr>
          <a:xfrm>
            <a:off x="-69850" y="0"/>
            <a:ext cx="12331700" cy="6895922"/>
          </a:xfrm>
          <a:prstGeom prst="rect">
            <a:avLst/>
          </a:prstGeom>
        </p:spPr>
      </p:pic>
      <p:sp>
        <p:nvSpPr>
          <p:cNvPr id="4" name="AutoShape 2" descr="Minitab">
            <a:extLst>
              <a:ext uri="{FF2B5EF4-FFF2-40B4-BE49-F238E27FC236}">
                <a16:creationId xmlns:a16="http://schemas.microsoft.com/office/drawing/2014/main" id="{874CAFE2-31CF-D5DE-FC81-85F66B7F7A4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0D501D7D-2445-4752-EEBA-8DB4E74818C9}"/>
              </a:ext>
            </a:extLst>
          </p:cNvPr>
          <p:cNvSpPr/>
          <p:nvPr/>
        </p:nvSpPr>
        <p:spPr>
          <a:xfrm>
            <a:off x="-69850" y="37922"/>
            <a:ext cx="12331700" cy="6858000"/>
          </a:xfrm>
          <a:prstGeom prst="rect">
            <a:avLst/>
          </a:prstGeom>
          <a:solidFill>
            <a:srgbClr val="00578A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Imagem 1" descr="Logotipo&#10;&#10;Descrição gerada automaticamente">
            <a:extLst>
              <a:ext uri="{FF2B5EF4-FFF2-40B4-BE49-F238E27FC236}">
                <a16:creationId xmlns:a16="http://schemas.microsoft.com/office/drawing/2014/main" id="{CAF7F378-D759-57BB-F159-78760F140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9219" y="-427924"/>
            <a:ext cx="5573562" cy="5573562"/>
          </a:xfrm>
          <a:prstGeom prst="rect">
            <a:avLst/>
          </a:prstGeom>
        </p:spPr>
      </p:pic>
      <p:pic>
        <p:nvPicPr>
          <p:cNvPr id="3" name="Imagem 2" descr="Logotipo&#10;&#10;O conteúdo gerado por IA pode estar incorreto.">
            <a:extLst>
              <a:ext uri="{FF2B5EF4-FFF2-40B4-BE49-F238E27FC236}">
                <a16:creationId xmlns:a16="http://schemas.microsoft.com/office/drawing/2014/main" id="{815D9C1B-6CDE-5636-A9BF-FBD85B0C22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162" y="5447090"/>
            <a:ext cx="2474976" cy="815968"/>
          </a:xfrm>
          <a:prstGeom prst="rect">
            <a:avLst/>
          </a:prstGeom>
        </p:spPr>
      </p:pic>
      <p:grpSp>
        <p:nvGrpSpPr>
          <p:cNvPr id="15" name="Agrupar 14">
            <a:extLst>
              <a:ext uri="{FF2B5EF4-FFF2-40B4-BE49-F238E27FC236}">
                <a16:creationId xmlns:a16="http://schemas.microsoft.com/office/drawing/2014/main" id="{39FD7790-573A-C890-1C5F-E1B3E31FE70B}"/>
              </a:ext>
            </a:extLst>
          </p:cNvPr>
          <p:cNvGrpSpPr/>
          <p:nvPr/>
        </p:nvGrpSpPr>
        <p:grpSpPr>
          <a:xfrm>
            <a:off x="6761834" y="5261950"/>
            <a:ext cx="4015033" cy="1194982"/>
            <a:chOff x="6293929" y="5261950"/>
            <a:chExt cx="4015033" cy="1194982"/>
          </a:xfrm>
        </p:grpSpPr>
        <p:pic>
          <p:nvPicPr>
            <p:cNvPr id="6" name="Imagem 5">
              <a:extLst>
                <a:ext uri="{FF2B5EF4-FFF2-40B4-BE49-F238E27FC236}">
                  <a16:creationId xmlns:a16="http://schemas.microsoft.com/office/drawing/2014/main" id="{259EAEAB-2C1B-6E4D-8118-30007AAFDDC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422946" y="5818475"/>
              <a:ext cx="1886016" cy="638457"/>
            </a:xfrm>
            <a:prstGeom prst="rect">
              <a:avLst/>
            </a:prstGeom>
          </p:spPr>
        </p:pic>
        <p:pic>
          <p:nvPicPr>
            <p:cNvPr id="9" name="Imagem 8">
              <a:extLst>
                <a:ext uri="{FF2B5EF4-FFF2-40B4-BE49-F238E27FC236}">
                  <a16:creationId xmlns:a16="http://schemas.microsoft.com/office/drawing/2014/main" id="{9E48DDB2-6D79-BDC9-38AD-2B1BAFCF6F4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094609" y="5261950"/>
              <a:ext cx="2656673" cy="496132"/>
            </a:xfrm>
            <a:prstGeom prst="rect">
              <a:avLst/>
            </a:prstGeom>
          </p:spPr>
        </p:pic>
        <p:pic>
          <p:nvPicPr>
            <p:cNvPr id="11" name="Imagem 10">
              <a:extLst>
                <a:ext uri="{FF2B5EF4-FFF2-40B4-BE49-F238E27FC236}">
                  <a16:creationId xmlns:a16="http://schemas.microsoft.com/office/drawing/2014/main" id="{1A69C979-C799-CC94-A11A-13C1EC3E011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293929" y="5936012"/>
              <a:ext cx="1744453" cy="403385"/>
            </a:xfrm>
            <a:prstGeom prst="rect">
              <a:avLst/>
            </a:prstGeom>
          </p:spPr>
        </p:pic>
      </p:grp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5C58C842-5C2D-14EC-53E4-4D41299ED138}"/>
              </a:ext>
            </a:extLst>
          </p:cNvPr>
          <p:cNvSpPr txBox="1"/>
          <p:nvPr/>
        </p:nvSpPr>
        <p:spPr>
          <a:xfrm>
            <a:off x="2702741" y="4808984"/>
            <a:ext cx="1439818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Poppins"/>
              </a:rPr>
              <a:t>Realização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Poppins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05C4756B-C376-F5B6-2697-8008E6A1086B}"/>
              </a:ext>
            </a:extLst>
          </p:cNvPr>
          <p:cNvSpPr txBox="1"/>
          <p:nvPr/>
        </p:nvSpPr>
        <p:spPr>
          <a:xfrm>
            <a:off x="8100737" y="4742366"/>
            <a:ext cx="1337226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Poppins"/>
              </a:rPr>
              <a:t>Patr</a:t>
            </a: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Poppins"/>
              </a:rPr>
              <a:t>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Poppins"/>
              </a:rPr>
              <a:t>cínio</a:t>
            </a: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7B2976A5-CE74-75F8-EEE0-CC0FA26C196C}"/>
              </a:ext>
            </a:extLst>
          </p:cNvPr>
          <p:cNvSpPr/>
          <p:nvPr/>
        </p:nvSpPr>
        <p:spPr>
          <a:xfrm>
            <a:off x="6096001" y="7121682"/>
            <a:ext cx="5346699" cy="18796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A9BDE408-9B16-8935-A666-9489C14E0AF6}"/>
              </a:ext>
            </a:extLst>
          </p:cNvPr>
          <p:cNvSpPr/>
          <p:nvPr/>
        </p:nvSpPr>
        <p:spPr>
          <a:xfrm>
            <a:off x="749301" y="7121682"/>
            <a:ext cx="5346699" cy="18796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D487C594-EA13-10CF-960F-9764DF1FA50E}"/>
              </a:ext>
            </a:extLst>
          </p:cNvPr>
          <p:cNvSpPr txBox="1"/>
          <p:nvPr/>
        </p:nvSpPr>
        <p:spPr>
          <a:xfrm>
            <a:off x="277091" y="-1212166"/>
            <a:ext cx="59713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0" i="0" u="none" strike="noStrike" kern="1200" cap="none" spc="0" normalizeH="0" baseline="0" noProof="0" dirty="0">
                <a:ln>
                  <a:noFill/>
                </a:ln>
                <a:solidFill>
                  <a:srgbClr val="EF8621"/>
                </a:solidFill>
                <a:effectLst/>
                <a:uLnTx/>
                <a:uFillTx/>
                <a:latin typeface="Poppins ExtraBold" panose="00000900000000000000" pitchFamily="2" charset="0"/>
                <a:ea typeface="+mn-ea"/>
                <a:cs typeface="Poppins ExtraBold" panose="00000900000000000000" pitchFamily="2" charset="0"/>
              </a:rPr>
              <a:t>FECHAMENTO</a:t>
            </a:r>
            <a:endParaRPr kumimoji="0" lang="pt-BR" sz="6000" b="0" i="0" u="none" strike="noStrike" kern="1200" cap="none" spc="0" normalizeH="0" baseline="0" noProof="0" dirty="0">
              <a:ln>
                <a:noFill/>
              </a:ln>
              <a:solidFill>
                <a:srgbClr val="EF8621"/>
              </a:solidFill>
              <a:effectLst/>
              <a:uLnTx/>
              <a:uFillTx/>
              <a:latin typeface="Poppins ExtraBold" panose="00000900000000000000" pitchFamily="2" charset="0"/>
              <a:ea typeface="+mn-ea"/>
              <a:cs typeface="Poppins ExtraBold" panose="00000900000000000000" pitchFamily="2" charset="0"/>
            </a:endParaRPr>
          </a:p>
        </p:txBody>
      </p:sp>
      <p:pic>
        <p:nvPicPr>
          <p:cNvPr id="18" name="Picture 8">
            <a:extLst>
              <a:ext uri="{FF2B5EF4-FFF2-40B4-BE49-F238E27FC236}">
                <a16:creationId xmlns:a16="http://schemas.microsoft.com/office/drawing/2014/main" id="{FBDF3EC6-BBA4-BE6C-1927-B54E4D4826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5808471" y="1447978"/>
            <a:ext cx="5410022" cy="5410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CaixaDeTexto 18">
            <a:extLst>
              <a:ext uri="{FF2B5EF4-FFF2-40B4-BE49-F238E27FC236}">
                <a16:creationId xmlns:a16="http://schemas.microsoft.com/office/drawing/2014/main" id="{64706F8F-B45A-567C-BF39-51292403F828}"/>
              </a:ext>
            </a:extLst>
          </p:cNvPr>
          <p:cNvSpPr txBox="1"/>
          <p:nvPr/>
        </p:nvSpPr>
        <p:spPr>
          <a:xfrm>
            <a:off x="4943920" y="4151532"/>
            <a:ext cx="2315057" cy="40011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Poppins"/>
                <a:ea typeface="+mj-ea"/>
                <a:cs typeface="Poppins"/>
              </a:rPr>
              <a:t>10ª </a:t>
            </a:r>
            <a:r>
              <a:rPr lang="en-US" sz="2000" dirty="0" err="1">
                <a:solidFill>
                  <a:schemeClr val="bg1"/>
                </a:solidFill>
                <a:latin typeface="Poppins"/>
                <a:ea typeface="+mj-ea"/>
                <a:cs typeface="Poppins"/>
              </a:rPr>
              <a:t>Edição</a:t>
            </a:r>
            <a:r>
              <a:rPr lang="en-US" sz="2000" dirty="0">
                <a:solidFill>
                  <a:schemeClr val="bg1"/>
                </a:solidFill>
                <a:latin typeface="Poppins"/>
                <a:ea typeface="+mj-ea"/>
                <a:cs typeface="Poppins"/>
              </a:rPr>
              <a:t> | 2025</a:t>
            </a:r>
            <a:endParaRPr lang="en-US" sz="2000" dirty="0">
              <a:solidFill>
                <a:schemeClr val="bg1"/>
              </a:solidFill>
              <a:latin typeface="Poppins"/>
              <a:cs typeface="Poppins"/>
            </a:endParaRPr>
          </a:p>
        </p:txBody>
      </p:sp>
    </p:spTree>
    <p:extLst>
      <p:ext uri="{BB962C8B-B14F-4D97-AF65-F5344CB8AC3E}">
        <p14:creationId xmlns:p14="http://schemas.microsoft.com/office/powerpoint/2010/main" val="27797256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EB4252-DE66-282B-D8C2-40534DB8FC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relógio&#10;&#10;Descrição gerada automaticamente">
            <a:extLst>
              <a:ext uri="{FF2B5EF4-FFF2-40B4-BE49-F238E27FC236}">
                <a16:creationId xmlns:a16="http://schemas.microsoft.com/office/drawing/2014/main" id="{1E56804B-DA13-1C94-EF94-605543ADAD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" r="20" b="604"/>
          <a:stretch/>
        </p:blipFill>
        <p:spPr>
          <a:xfrm>
            <a:off x="-69850" y="0"/>
            <a:ext cx="12331700" cy="6895922"/>
          </a:xfrm>
          <a:prstGeom prst="rect">
            <a:avLst/>
          </a:prstGeom>
        </p:spPr>
      </p:pic>
      <p:sp>
        <p:nvSpPr>
          <p:cNvPr id="4" name="AutoShape 2" descr="Minitab">
            <a:extLst>
              <a:ext uri="{FF2B5EF4-FFF2-40B4-BE49-F238E27FC236}">
                <a16:creationId xmlns:a16="http://schemas.microsoft.com/office/drawing/2014/main" id="{815585DF-CE8F-31DA-B9C0-5EF4C3F0191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F49CBF4F-FD40-66C0-81C4-BC140DA11263}"/>
              </a:ext>
            </a:extLst>
          </p:cNvPr>
          <p:cNvSpPr/>
          <p:nvPr/>
        </p:nvSpPr>
        <p:spPr>
          <a:xfrm>
            <a:off x="-69851" y="0"/>
            <a:ext cx="12331700" cy="6858000"/>
          </a:xfrm>
          <a:prstGeom prst="rect">
            <a:avLst/>
          </a:prstGeom>
          <a:solidFill>
            <a:srgbClr val="00578A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Imagem 5" descr="Logotipo&#10;&#10;Descrição gerada automaticamente">
            <a:extLst>
              <a:ext uri="{FF2B5EF4-FFF2-40B4-BE49-F238E27FC236}">
                <a16:creationId xmlns:a16="http://schemas.microsoft.com/office/drawing/2014/main" id="{904BC1B2-9B09-08AD-F236-457214A20C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357" y="5535386"/>
            <a:ext cx="1322614" cy="1322614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1F9DE068-A7D0-CF79-CE76-94C997934809}"/>
              </a:ext>
            </a:extLst>
          </p:cNvPr>
          <p:cNvSpPr txBox="1"/>
          <p:nvPr/>
        </p:nvSpPr>
        <p:spPr>
          <a:xfrm>
            <a:off x="5145910" y="2307104"/>
            <a:ext cx="764933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66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LIDERANÇA</a:t>
            </a:r>
          </a:p>
          <a:p>
            <a:pPr algn="ctr"/>
            <a:r>
              <a:rPr lang="pt-BR" sz="54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E FACILITAÇÃO </a:t>
            </a:r>
          </a:p>
        </p:txBody>
      </p:sp>
      <p:pic>
        <p:nvPicPr>
          <p:cNvPr id="6152" name="Picture 8">
            <a:extLst>
              <a:ext uri="{FF2B5EF4-FFF2-40B4-BE49-F238E27FC236}">
                <a16:creationId xmlns:a16="http://schemas.microsoft.com/office/drawing/2014/main" id="{B5225532-8FCC-1EB1-35DE-311BF763E6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69852" y="1485900"/>
            <a:ext cx="5410022" cy="5410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id="{1424F8A7-E72C-87B6-0660-BD44951DAF69}"/>
              </a:ext>
            </a:extLst>
          </p:cNvPr>
          <p:cNvSpPr txBox="1"/>
          <p:nvPr/>
        </p:nvSpPr>
        <p:spPr>
          <a:xfrm>
            <a:off x="11871137" y="993939"/>
            <a:ext cx="5410021" cy="53860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4400"/>
              <a:t>🔥</a:t>
            </a:r>
          </a:p>
        </p:txBody>
      </p:sp>
    </p:spTree>
    <p:extLst>
      <p:ext uri="{BB962C8B-B14F-4D97-AF65-F5344CB8AC3E}">
        <p14:creationId xmlns:p14="http://schemas.microsoft.com/office/powerpoint/2010/main" val="42913208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E531BE-E31A-C850-950C-C173081303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relógio&#10;&#10;Descrição gerada automaticamente">
            <a:extLst>
              <a:ext uri="{FF2B5EF4-FFF2-40B4-BE49-F238E27FC236}">
                <a16:creationId xmlns:a16="http://schemas.microsoft.com/office/drawing/2014/main" id="{AECEB76D-6388-F383-4596-BEC1BE4B48F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" r="20" b="604"/>
          <a:stretch/>
        </p:blipFill>
        <p:spPr>
          <a:xfrm>
            <a:off x="-69850" y="0"/>
            <a:ext cx="12331700" cy="6895922"/>
          </a:xfrm>
          <a:prstGeom prst="rect">
            <a:avLst/>
          </a:prstGeom>
        </p:spPr>
      </p:pic>
      <p:sp>
        <p:nvSpPr>
          <p:cNvPr id="4" name="AutoShape 2" descr="Minitab">
            <a:extLst>
              <a:ext uri="{FF2B5EF4-FFF2-40B4-BE49-F238E27FC236}">
                <a16:creationId xmlns:a16="http://schemas.microsoft.com/office/drawing/2014/main" id="{900301DE-F874-F9FA-9358-3C585CC5F31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7D6C0AD2-E7D8-470F-861C-BB6F40DCEA8F}"/>
              </a:ext>
            </a:extLst>
          </p:cNvPr>
          <p:cNvSpPr/>
          <p:nvPr/>
        </p:nvSpPr>
        <p:spPr>
          <a:xfrm>
            <a:off x="-69851" y="0"/>
            <a:ext cx="12331700" cy="6858000"/>
          </a:xfrm>
          <a:prstGeom prst="rect">
            <a:avLst/>
          </a:prstGeom>
          <a:solidFill>
            <a:srgbClr val="00578A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Imagem 5" descr="Logotipo&#10;&#10;Descrição gerada automaticamente">
            <a:extLst>
              <a:ext uri="{FF2B5EF4-FFF2-40B4-BE49-F238E27FC236}">
                <a16:creationId xmlns:a16="http://schemas.microsoft.com/office/drawing/2014/main" id="{B3B7BE9D-FB6B-22E2-D871-D5029B3F0C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357" y="5535386"/>
            <a:ext cx="1322614" cy="1322614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AD6F7C99-FE09-64E0-D540-F6288C38C76E}"/>
              </a:ext>
            </a:extLst>
          </p:cNvPr>
          <p:cNvSpPr txBox="1"/>
          <p:nvPr/>
        </p:nvSpPr>
        <p:spPr>
          <a:xfrm>
            <a:off x="-213761" y="1521001"/>
            <a:ext cx="764933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66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Quais os assuntos </a:t>
            </a:r>
            <a:r>
              <a:rPr lang="pt-BR" sz="6600" b="1">
                <a:solidFill>
                  <a:srgbClr val="EF862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quentes</a:t>
            </a:r>
            <a:r>
              <a:rPr lang="pt-BR" sz="66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do momento?</a:t>
            </a:r>
            <a:endParaRPr lang="pt-BR" sz="5400" b="1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559B1456-C186-B18C-3380-0A7DB456513A}"/>
              </a:ext>
            </a:extLst>
          </p:cNvPr>
          <p:cNvSpPr txBox="1"/>
          <p:nvPr/>
        </p:nvSpPr>
        <p:spPr>
          <a:xfrm>
            <a:off x="5943600" y="888355"/>
            <a:ext cx="5410021" cy="53860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4400"/>
              <a:t>🔥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285C1E1A-CB85-0663-68F6-02D1A0FC67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1528" y="7528568"/>
            <a:ext cx="3773744" cy="3773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94477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1763FE-9EA4-CCEB-8D36-B5A0AC2975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relógio&#10;&#10;Descrição gerada automaticamente">
            <a:extLst>
              <a:ext uri="{FF2B5EF4-FFF2-40B4-BE49-F238E27FC236}">
                <a16:creationId xmlns:a16="http://schemas.microsoft.com/office/drawing/2014/main" id="{B06575F0-81E8-7083-4D03-EBAA8CE7FAD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" r="20" b="604"/>
          <a:stretch/>
        </p:blipFill>
        <p:spPr>
          <a:xfrm>
            <a:off x="-69850" y="0"/>
            <a:ext cx="12331700" cy="6895922"/>
          </a:xfrm>
          <a:prstGeom prst="rect">
            <a:avLst/>
          </a:prstGeom>
        </p:spPr>
      </p:pic>
      <p:sp>
        <p:nvSpPr>
          <p:cNvPr id="4" name="AutoShape 2" descr="Minitab">
            <a:extLst>
              <a:ext uri="{FF2B5EF4-FFF2-40B4-BE49-F238E27FC236}">
                <a16:creationId xmlns:a16="http://schemas.microsoft.com/office/drawing/2014/main" id="{5B1CA422-A960-CC6D-171B-5B5A6BAB469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C8DD4956-2DE2-4F9D-F3AE-02157F314521}"/>
              </a:ext>
            </a:extLst>
          </p:cNvPr>
          <p:cNvSpPr/>
          <p:nvPr/>
        </p:nvSpPr>
        <p:spPr>
          <a:xfrm>
            <a:off x="-69851" y="0"/>
            <a:ext cx="12331700" cy="6858000"/>
          </a:xfrm>
          <a:prstGeom prst="rect">
            <a:avLst/>
          </a:prstGeom>
          <a:solidFill>
            <a:srgbClr val="00578A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Imagem 5" descr="Logotipo&#10;&#10;Descrição gerada automaticamente">
            <a:extLst>
              <a:ext uri="{FF2B5EF4-FFF2-40B4-BE49-F238E27FC236}">
                <a16:creationId xmlns:a16="http://schemas.microsoft.com/office/drawing/2014/main" id="{77636D18-D778-6D03-FF3A-12FE486F90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357" y="5535386"/>
            <a:ext cx="1322614" cy="1322614"/>
          </a:xfrm>
          <a:prstGeom prst="rect">
            <a:avLst/>
          </a:prstGeom>
        </p:spPr>
      </p:pic>
      <p:pic>
        <p:nvPicPr>
          <p:cNvPr id="11266" name="Picture 2">
            <a:extLst>
              <a:ext uri="{FF2B5EF4-FFF2-40B4-BE49-F238E27FC236}">
                <a16:creationId xmlns:a16="http://schemas.microsoft.com/office/drawing/2014/main" id="{194F88D9-0AC7-DA94-F10D-FA7322DC17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9177" y="1288486"/>
            <a:ext cx="4408846" cy="4408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01345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0B5BCF-461C-0FEA-FCE8-1FE39CEBA7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relógio&#10;&#10;Descrição gerada automaticamente">
            <a:extLst>
              <a:ext uri="{FF2B5EF4-FFF2-40B4-BE49-F238E27FC236}">
                <a16:creationId xmlns:a16="http://schemas.microsoft.com/office/drawing/2014/main" id="{E74AAD0C-531C-A915-C853-853488F12F4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" r="20" b="604"/>
          <a:stretch/>
        </p:blipFill>
        <p:spPr>
          <a:xfrm>
            <a:off x="-69850" y="0"/>
            <a:ext cx="12331700" cy="6895922"/>
          </a:xfrm>
          <a:prstGeom prst="rect">
            <a:avLst/>
          </a:prstGeom>
        </p:spPr>
      </p:pic>
      <p:sp>
        <p:nvSpPr>
          <p:cNvPr id="4" name="AutoShape 2" descr="Minitab">
            <a:extLst>
              <a:ext uri="{FF2B5EF4-FFF2-40B4-BE49-F238E27FC236}">
                <a16:creationId xmlns:a16="http://schemas.microsoft.com/office/drawing/2014/main" id="{D7620710-9FF6-FD84-4B4F-8F8FB93A109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3E699B92-B082-7D65-B757-BB2C0F87213D}"/>
              </a:ext>
            </a:extLst>
          </p:cNvPr>
          <p:cNvSpPr/>
          <p:nvPr/>
        </p:nvSpPr>
        <p:spPr>
          <a:xfrm>
            <a:off x="-69851" y="0"/>
            <a:ext cx="12331700" cy="6858000"/>
          </a:xfrm>
          <a:prstGeom prst="rect">
            <a:avLst/>
          </a:prstGeom>
          <a:solidFill>
            <a:srgbClr val="00578A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Logotipo&#10;&#10;Descrição gerada automaticamente">
            <a:extLst>
              <a:ext uri="{FF2B5EF4-FFF2-40B4-BE49-F238E27FC236}">
                <a16:creationId xmlns:a16="http://schemas.microsoft.com/office/drawing/2014/main" id="{05FE5A9F-38E3-62B8-36F0-5504A0122E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357" y="5535386"/>
            <a:ext cx="1322614" cy="1322614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50C49B68-9235-A72D-184C-5FF8F88CD04F}"/>
              </a:ext>
            </a:extLst>
          </p:cNvPr>
          <p:cNvSpPr txBox="1"/>
          <p:nvPr/>
        </p:nvSpPr>
        <p:spPr>
          <a:xfrm>
            <a:off x="2892236" y="701711"/>
            <a:ext cx="64075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>
                <a:solidFill>
                  <a:schemeClr val="bg1"/>
                </a:solidFill>
                <a:latin typeface="Poppins ExtraBold"/>
                <a:ea typeface="+mj-ea"/>
                <a:cs typeface="+mj-cs"/>
              </a:rPr>
              <a:t>IX Seta </a:t>
            </a:r>
            <a:r>
              <a:rPr lang="en-US" sz="4400" err="1">
                <a:solidFill>
                  <a:schemeClr val="bg1"/>
                </a:solidFill>
                <a:latin typeface="Poppins ExtraBold"/>
                <a:ea typeface="+mj-ea"/>
                <a:cs typeface="+mj-cs"/>
              </a:rPr>
              <a:t>Conecta</a:t>
            </a:r>
            <a:r>
              <a:rPr lang="en-US" sz="4400">
                <a:solidFill>
                  <a:schemeClr val="bg1"/>
                </a:solidFill>
                <a:latin typeface="Poppins ExtraBold"/>
                <a:ea typeface="+mj-ea"/>
                <a:cs typeface="+mj-cs"/>
              </a:rPr>
              <a:t> 2024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CB88BCE-1764-F4D7-6E3A-D473ECB3A9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3111" y="1752980"/>
            <a:ext cx="8105778" cy="32377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681AE4AB-A485-6AD9-E9A8-20C70597B9B3}"/>
              </a:ext>
            </a:extLst>
          </p:cNvPr>
          <p:cNvSpPr txBox="1"/>
          <p:nvPr/>
        </p:nvSpPr>
        <p:spPr>
          <a:xfrm>
            <a:off x="2239812" y="5202182"/>
            <a:ext cx="771236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" panose="00000500000000000000" pitchFamily="2" charset="0"/>
                <a:ea typeface="+mj-ea"/>
                <a:cs typeface="Poppins" panose="00000500000000000000" pitchFamily="2" charset="0"/>
              </a:rPr>
              <a:t>+200 </a:t>
            </a:r>
            <a:r>
              <a:rPr kumimoji="0" lang="en-US" sz="3600" b="1" i="0" u="none" strike="noStrike" kern="1200" cap="none" spc="0" normalizeH="0" baseline="0" noProof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" panose="00000500000000000000" pitchFamily="2" charset="0"/>
                <a:ea typeface="+mj-ea"/>
                <a:cs typeface="Poppins" panose="00000500000000000000" pitchFamily="2" charset="0"/>
              </a:rPr>
              <a:t>profissionais</a:t>
            </a: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" panose="00000500000000000000" pitchFamily="2" charset="0"/>
                <a:ea typeface="+mj-ea"/>
                <a:cs typeface="Poppins" panose="00000500000000000000" pitchFamily="2" charset="0"/>
              </a:rPr>
              <a:t> </a:t>
            </a:r>
            <a:b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" panose="00000500000000000000" pitchFamily="2" charset="0"/>
                <a:ea typeface="+mj-ea"/>
                <a:cs typeface="Poppins" panose="00000500000000000000" pitchFamily="2" charset="0"/>
              </a:rPr>
            </a:b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" panose="00000500000000000000" pitchFamily="2" charset="0"/>
                <a:ea typeface="+mj-ea"/>
                <a:cs typeface="Poppins" panose="00000500000000000000" pitchFamily="2" charset="0"/>
              </a:rPr>
              <a:t>das </a:t>
            </a:r>
            <a:r>
              <a:rPr kumimoji="0" lang="en-US" sz="2800" b="0" i="0" u="none" strike="noStrike" kern="1200" cap="none" spc="0" normalizeH="0" baseline="0" noProof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" panose="00000500000000000000" pitchFamily="2" charset="0"/>
                <a:ea typeface="+mj-ea"/>
                <a:cs typeface="Poppins" panose="00000500000000000000" pitchFamily="2" charset="0"/>
              </a:rPr>
              <a:t>maiores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" panose="00000500000000000000" pitchFamily="2" charset="0"/>
                <a:ea typeface="+mj-ea"/>
                <a:cs typeface="Poppins" panose="00000500000000000000" pitchFamily="2" charset="0"/>
              </a:rPr>
              <a:t> </a:t>
            </a:r>
            <a:r>
              <a:rPr kumimoji="0" lang="en-US" sz="2800" b="0" i="0" u="none" strike="noStrike" kern="1200" cap="none" spc="0" normalizeH="0" baseline="0" noProof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" panose="00000500000000000000" pitchFamily="2" charset="0"/>
                <a:ea typeface="+mj-ea"/>
                <a:cs typeface="Poppins" panose="00000500000000000000" pitchFamily="2" charset="0"/>
              </a:rPr>
              <a:t>empresas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" panose="00000500000000000000" pitchFamily="2" charset="0"/>
                <a:ea typeface="+mj-ea"/>
                <a:cs typeface="Poppins" panose="00000500000000000000" pitchFamily="2" charset="0"/>
              </a:rPr>
              <a:t> da América Latina</a:t>
            </a:r>
            <a:endParaRPr lang="pt-BR" sz="280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76757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F563E9-449E-D33C-D473-AB94AB1241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relógio&#10;&#10;Descrição gerada automaticamente">
            <a:extLst>
              <a:ext uri="{FF2B5EF4-FFF2-40B4-BE49-F238E27FC236}">
                <a16:creationId xmlns:a16="http://schemas.microsoft.com/office/drawing/2014/main" id="{CA78E473-7D78-73F8-332D-2AB2B7B8ED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" r="20" b="604"/>
          <a:stretch/>
        </p:blipFill>
        <p:spPr>
          <a:xfrm>
            <a:off x="-69850" y="0"/>
            <a:ext cx="12331700" cy="6895922"/>
          </a:xfrm>
          <a:prstGeom prst="rect">
            <a:avLst/>
          </a:prstGeom>
        </p:spPr>
      </p:pic>
      <p:sp>
        <p:nvSpPr>
          <p:cNvPr id="4" name="AutoShape 2" descr="Minitab">
            <a:extLst>
              <a:ext uri="{FF2B5EF4-FFF2-40B4-BE49-F238E27FC236}">
                <a16:creationId xmlns:a16="http://schemas.microsoft.com/office/drawing/2014/main" id="{BACAD21C-0315-DD65-B4BF-41DDF097177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F579A4F0-A5CE-119C-1FAC-3B8C98142D63}"/>
              </a:ext>
            </a:extLst>
          </p:cNvPr>
          <p:cNvSpPr/>
          <p:nvPr/>
        </p:nvSpPr>
        <p:spPr>
          <a:xfrm>
            <a:off x="-69851" y="0"/>
            <a:ext cx="12331700" cy="6858000"/>
          </a:xfrm>
          <a:prstGeom prst="rect">
            <a:avLst/>
          </a:prstGeom>
          <a:solidFill>
            <a:srgbClr val="00578A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Imagem 5" descr="Logotipo&#10;&#10;Descrição gerada automaticamente">
            <a:extLst>
              <a:ext uri="{FF2B5EF4-FFF2-40B4-BE49-F238E27FC236}">
                <a16:creationId xmlns:a16="http://schemas.microsoft.com/office/drawing/2014/main" id="{F241D357-B92F-9D3B-E472-9E1462277F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357" y="5535386"/>
            <a:ext cx="1322614" cy="1322614"/>
          </a:xfrm>
          <a:prstGeom prst="rect">
            <a:avLst/>
          </a:prstGeom>
        </p:spPr>
      </p:pic>
      <p:pic>
        <p:nvPicPr>
          <p:cNvPr id="11266" name="Picture 2">
            <a:extLst>
              <a:ext uri="{FF2B5EF4-FFF2-40B4-BE49-F238E27FC236}">
                <a16:creationId xmlns:a16="http://schemas.microsoft.com/office/drawing/2014/main" id="{1BB66C99-72ED-DFD4-D066-50A06A8923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1974" y="1700465"/>
            <a:ext cx="1191225" cy="119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88776D77-0EC4-63D4-090A-DEE5A77DCBB6}"/>
              </a:ext>
            </a:extLst>
          </p:cNvPr>
          <p:cNvSpPr txBox="1"/>
          <p:nvPr/>
        </p:nvSpPr>
        <p:spPr>
          <a:xfrm>
            <a:off x="3757922" y="548294"/>
            <a:ext cx="46761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66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IA &amp; OPEX</a:t>
            </a:r>
            <a:endParaRPr lang="pt-BR" sz="5400" b="1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682D51B4-A724-4406-8443-B76CD61F0C27}"/>
              </a:ext>
            </a:extLst>
          </p:cNvPr>
          <p:cNvSpPr txBox="1"/>
          <p:nvPr/>
        </p:nvSpPr>
        <p:spPr>
          <a:xfrm>
            <a:off x="364649" y="4657453"/>
            <a:ext cx="2303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Conteúdo &amp; Materiais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FDFBB5F6-2566-77FD-E79E-C6A604F787CD}"/>
              </a:ext>
            </a:extLst>
          </p:cNvPr>
          <p:cNvSpPr txBox="1"/>
          <p:nvPr/>
        </p:nvSpPr>
        <p:spPr>
          <a:xfrm>
            <a:off x="2650894" y="4657453"/>
            <a:ext cx="2303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“Membro de Equipe”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BC4FD37A-115C-C8A4-C138-5082D50F1CB3}"/>
              </a:ext>
            </a:extLst>
          </p:cNvPr>
          <p:cNvSpPr txBox="1"/>
          <p:nvPr/>
        </p:nvSpPr>
        <p:spPr>
          <a:xfrm>
            <a:off x="4937139" y="4657453"/>
            <a:ext cx="2303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Agentes para Controle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3218AC1A-E06E-98EE-5E19-E4227882E431}"/>
              </a:ext>
            </a:extLst>
          </p:cNvPr>
          <p:cNvSpPr txBox="1"/>
          <p:nvPr/>
        </p:nvSpPr>
        <p:spPr>
          <a:xfrm>
            <a:off x="7223384" y="4657453"/>
            <a:ext cx="2303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Parceiro nas Análises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2BB06667-B0CC-1220-5F70-50FF110FD39E}"/>
              </a:ext>
            </a:extLst>
          </p:cNvPr>
          <p:cNvSpPr txBox="1"/>
          <p:nvPr/>
        </p:nvSpPr>
        <p:spPr>
          <a:xfrm>
            <a:off x="9509629" y="4657453"/>
            <a:ext cx="2303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Integração de Sistemas</a:t>
            </a:r>
          </a:p>
        </p:txBody>
      </p:sp>
      <p:pic>
        <p:nvPicPr>
          <p:cNvPr id="14" name="Gráfico 13" descr="Estatísticas com preenchimento sólido">
            <a:extLst>
              <a:ext uri="{FF2B5EF4-FFF2-40B4-BE49-F238E27FC236}">
                <a16:creationId xmlns:a16="http://schemas.microsoft.com/office/drawing/2014/main" id="{E9738873-B10D-74E2-7F7C-2EA9A12B41A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917844" y="3468533"/>
            <a:ext cx="914400" cy="914400"/>
          </a:xfrm>
          <a:prstGeom prst="rect">
            <a:avLst/>
          </a:prstGeom>
        </p:spPr>
      </p:pic>
      <p:pic>
        <p:nvPicPr>
          <p:cNvPr id="16" name="Gráfico 15" descr="Gráfico de barras com preenchimento sólido">
            <a:extLst>
              <a:ext uri="{FF2B5EF4-FFF2-40B4-BE49-F238E27FC236}">
                <a16:creationId xmlns:a16="http://schemas.microsoft.com/office/drawing/2014/main" id="{B26F1148-87D5-7F57-2708-438A921E772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638799" y="3468533"/>
            <a:ext cx="914400" cy="914400"/>
          </a:xfrm>
          <a:prstGeom prst="rect">
            <a:avLst/>
          </a:prstGeom>
        </p:spPr>
      </p:pic>
      <p:pic>
        <p:nvPicPr>
          <p:cNvPr id="18" name="Gráfico 17" descr="Robô com preenchimento sólido">
            <a:extLst>
              <a:ext uri="{FF2B5EF4-FFF2-40B4-BE49-F238E27FC236}">
                <a16:creationId xmlns:a16="http://schemas.microsoft.com/office/drawing/2014/main" id="{A51EC1CE-6C85-FEE2-8980-2415F292AE3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204089" y="3429000"/>
            <a:ext cx="914400" cy="914400"/>
          </a:xfrm>
          <a:prstGeom prst="rect">
            <a:avLst/>
          </a:prstGeom>
        </p:spPr>
      </p:pic>
      <p:pic>
        <p:nvPicPr>
          <p:cNvPr id="20" name="Gráfico 19" descr="Pessoa com ideia com preenchimento sólido">
            <a:extLst>
              <a:ext uri="{FF2B5EF4-FFF2-40B4-BE49-F238E27FC236}">
                <a16:creationId xmlns:a16="http://schemas.microsoft.com/office/drawing/2014/main" id="{FCD3ECE3-2682-C5F3-50AF-44BC6CBFFBF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359754" y="3447961"/>
            <a:ext cx="914400" cy="914400"/>
          </a:xfrm>
          <a:prstGeom prst="rect">
            <a:avLst/>
          </a:prstGeom>
        </p:spPr>
      </p:pic>
      <p:pic>
        <p:nvPicPr>
          <p:cNvPr id="22" name="Gráfico 21" descr="Livros com preenchimento sólido">
            <a:extLst>
              <a:ext uri="{FF2B5EF4-FFF2-40B4-BE49-F238E27FC236}">
                <a16:creationId xmlns:a16="http://schemas.microsoft.com/office/drawing/2014/main" id="{D233CAFC-52A7-01D2-CC77-AD558B81432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059109" y="3468533"/>
            <a:ext cx="914400" cy="914400"/>
          </a:xfrm>
          <a:prstGeom prst="rect">
            <a:avLst/>
          </a:prstGeom>
        </p:spPr>
      </p:pic>
      <p:sp>
        <p:nvSpPr>
          <p:cNvPr id="26" name="CaixaDeTexto 25">
            <a:extLst>
              <a:ext uri="{FF2B5EF4-FFF2-40B4-BE49-F238E27FC236}">
                <a16:creationId xmlns:a16="http://schemas.microsoft.com/office/drawing/2014/main" id="{AFF3FFB8-A741-99D1-8F16-90DBFFE65904}"/>
              </a:ext>
            </a:extLst>
          </p:cNvPr>
          <p:cNvSpPr txBox="1"/>
          <p:nvPr/>
        </p:nvSpPr>
        <p:spPr>
          <a:xfrm>
            <a:off x="1879140" y="5818157"/>
            <a:ext cx="84337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0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Utilizando AI para aumentar a performance da equipe de OPEX</a:t>
            </a:r>
          </a:p>
        </p:txBody>
      </p:sp>
    </p:spTree>
    <p:extLst>
      <p:ext uri="{BB962C8B-B14F-4D97-AF65-F5344CB8AC3E}">
        <p14:creationId xmlns:p14="http://schemas.microsoft.com/office/powerpoint/2010/main" val="37770865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E608C3-F51B-926F-D859-B4D64BEA41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relógio&#10;&#10;Descrição gerada automaticamente">
            <a:extLst>
              <a:ext uri="{FF2B5EF4-FFF2-40B4-BE49-F238E27FC236}">
                <a16:creationId xmlns:a16="http://schemas.microsoft.com/office/drawing/2014/main" id="{CF27EE9B-1B56-F370-F5C1-AFABB5416E4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" r="20" b="604"/>
          <a:stretch/>
        </p:blipFill>
        <p:spPr>
          <a:xfrm>
            <a:off x="-69850" y="0"/>
            <a:ext cx="12331700" cy="6895922"/>
          </a:xfrm>
          <a:prstGeom prst="rect">
            <a:avLst/>
          </a:prstGeom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1AD212E8-D56E-51AC-7126-9D891895CAB5}"/>
              </a:ext>
            </a:extLst>
          </p:cNvPr>
          <p:cNvSpPr/>
          <p:nvPr/>
        </p:nvSpPr>
        <p:spPr>
          <a:xfrm>
            <a:off x="-69851" y="0"/>
            <a:ext cx="12331700" cy="6858000"/>
          </a:xfrm>
          <a:prstGeom prst="rect">
            <a:avLst/>
          </a:prstGeom>
          <a:solidFill>
            <a:srgbClr val="00578A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Imagem 5" descr="Logotipo&#10;&#10;Descrição gerada automaticamente">
            <a:extLst>
              <a:ext uri="{FF2B5EF4-FFF2-40B4-BE49-F238E27FC236}">
                <a16:creationId xmlns:a16="http://schemas.microsoft.com/office/drawing/2014/main" id="{8CAC9487-512C-BB2A-ACFE-1160D4D35F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357" y="5535386"/>
            <a:ext cx="1322614" cy="1322614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22BC41F5-AAAF-8E4C-C393-0F62EDAB6020}"/>
              </a:ext>
            </a:extLst>
          </p:cNvPr>
          <p:cNvSpPr txBox="1"/>
          <p:nvPr/>
        </p:nvSpPr>
        <p:spPr>
          <a:xfrm>
            <a:off x="364649" y="548294"/>
            <a:ext cx="114482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Framework </a:t>
            </a:r>
            <a:r>
              <a:rPr lang="pt-BR" sz="3200" b="1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LangChain</a:t>
            </a:r>
            <a:r>
              <a:rPr lang="pt-BR" sz="32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:</a:t>
            </a:r>
            <a:br>
              <a:rPr lang="pt-BR" sz="32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pt-BR" sz="32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Ciclo de Vida para Construção de Agentes de IA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2A6B924E-69E9-61B4-6078-F015EA051052}"/>
              </a:ext>
            </a:extLst>
          </p:cNvPr>
          <p:cNvSpPr txBox="1"/>
          <p:nvPr/>
        </p:nvSpPr>
        <p:spPr>
          <a:xfrm>
            <a:off x="364649" y="1658066"/>
            <a:ext cx="10567316" cy="48628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BR" sz="160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r>
              <a:rPr lang="en-US" sz="16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1. </a:t>
            </a:r>
            <a:r>
              <a:rPr lang="en-US" sz="1600" b="1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Definir</a:t>
            </a:r>
            <a:endParaRPr lang="pt-BR" sz="1600" b="1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r>
              <a:rPr lang="en-US" sz="16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📌 </a:t>
            </a:r>
            <a:r>
              <a:rPr lang="en-US" sz="160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Descrição</a:t>
            </a:r>
            <a:r>
              <a:rPr lang="en-US" sz="16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: </a:t>
            </a:r>
            <a:r>
              <a:rPr lang="en-US" sz="160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Identificar</a:t>
            </a:r>
            <a:r>
              <a:rPr lang="en-US" sz="16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um </a:t>
            </a:r>
            <a:r>
              <a:rPr lang="en-US" sz="160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caso</a:t>
            </a:r>
            <a:r>
              <a:rPr lang="en-US" sz="16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de </a:t>
            </a:r>
            <a:r>
              <a:rPr lang="en-US" sz="160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uso</a:t>
            </a:r>
            <a:r>
              <a:rPr lang="en-US" sz="16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160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realista</a:t>
            </a:r>
            <a:r>
              <a:rPr lang="en-US" sz="16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e </a:t>
            </a:r>
            <a:r>
              <a:rPr lang="en-US" sz="160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mapear</a:t>
            </a:r>
            <a:r>
              <a:rPr lang="en-US" sz="16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5 a 10 </a:t>
            </a:r>
            <a:r>
              <a:rPr lang="en-US" sz="160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cenários</a:t>
            </a:r>
            <a:r>
              <a:rPr lang="en-US" sz="16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160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específicos</a:t>
            </a:r>
            <a:r>
              <a:rPr lang="en-US" sz="16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.</a:t>
            </a:r>
            <a:endParaRPr lang="pt-BR" sz="160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endParaRPr lang="pt-BR" sz="160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r>
              <a:rPr lang="en-US" sz="16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2. </a:t>
            </a:r>
            <a:r>
              <a:rPr lang="en-US" sz="1600" b="1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Desenhar</a:t>
            </a:r>
            <a:r>
              <a:rPr lang="en-US" sz="16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o </a:t>
            </a:r>
            <a:r>
              <a:rPr lang="en-US" sz="1600" b="1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Procedimento</a:t>
            </a:r>
            <a:r>
              <a:rPr lang="en-US" sz="16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Operacional Padrão (SOP)</a:t>
            </a:r>
            <a:endParaRPr lang="pt-BR" sz="1600" b="1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r>
              <a:rPr lang="en-US" sz="16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📌 </a:t>
            </a:r>
            <a:r>
              <a:rPr lang="en-US" sz="160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Descrição</a:t>
            </a:r>
            <a:r>
              <a:rPr lang="en-US" sz="16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: </a:t>
            </a:r>
            <a:r>
              <a:rPr lang="en-US" sz="160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Criar</a:t>
            </a:r>
            <a:r>
              <a:rPr lang="en-US" sz="16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um </a:t>
            </a:r>
            <a:r>
              <a:rPr lang="en-US" sz="160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processo</a:t>
            </a:r>
            <a:r>
              <a:rPr lang="en-US" sz="16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160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passo</a:t>
            </a:r>
            <a:r>
              <a:rPr lang="en-US" sz="16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a </a:t>
            </a:r>
            <a:r>
              <a:rPr lang="en-US" sz="160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passo</a:t>
            </a:r>
            <a:r>
              <a:rPr lang="en-US" sz="16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que um </a:t>
            </a:r>
            <a:r>
              <a:rPr lang="en-US" sz="160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humano</a:t>
            </a:r>
            <a:r>
              <a:rPr lang="en-US" sz="16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160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seguiria</a:t>
            </a:r>
            <a:r>
              <a:rPr lang="en-US" sz="16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.</a:t>
            </a:r>
          </a:p>
          <a:p>
            <a:endParaRPr lang="pt-BR" sz="160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r>
              <a:rPr lang="en-US" sz="16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3. </a:t>
            </a:r>
            <a:r>
              <a:rPr lang="en-US" sz="1600" b="1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Construir</a:t>
            </a:r>
            <a:r>
              <a:rPr lang="en-US" sz="16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o MVP com Prompts</a:t>
            </a:r>
            <a:endParaRPr lang="pt-BR" sz="1600" b="1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r>
              <a:rPr lang="en-US" sz="16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📌 </a:t>
            </a:r>
            <a:r>
              <a:rPr lang="en-US" sz="160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Descrição</a:t>
            </a:r>
            <a:r>
              <a:rPr lang="en-US" sz="16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: </a:t>
            </a:r>
            <a:r>
              <a:rPr lang="en-US" sz="160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Desenvolver</a:t>
            </a:r>
            <a:r>
              <a:rPr lang="en-US" sz="16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160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arquitetura</a:t>
            </a:r>
            <a:r>
              <a:rPr lang="en-US" sz="16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do </a:t>
            </a:r>
            <a:r>
              <a:rPr lang="en-US" sz="160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agente</a:t>
            </a:r>
            <a:r>
              <a:rPr lang="en-US" sz="16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e </a:t>
            </a:r>
            <a:r>
              <a:rPr lang="en-US" sz="160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criar</a:t>
            </a:r>
            <a:r>
              <a:rPr lang="en-US" sz="16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160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os</a:t>
            </a:r>
            <a:r>
              <a:rPr lang="en-US" sz="16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prompts </a:t>
            </a:r>
            <a:r>
              <a:rPr lang="en-US" sz="160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centrais</a:t>
            </a:r>
            <a:r>
              <a:rPr lang="en-US" sz="16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com </a:t>
            </a:r>
            <a:r>
              <a:rPr lang="en-US" sz="160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raciocínio</a:t>
            </a:r>
            <a:r>
              <a:rPr lang="en-US" sz="16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160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estático</a:t>
            </a:r>
            <a:r>
              <a:rPr lang="en-US" sz="16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.</a:t>
            </a:r>
            <a:endParaRPr lang="pt-BR" sz="160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endParaRPr lang="pt-BR" sz="160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r>
              <a:rPr lang="en-US" sz="16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4. </a:t>
            </a:r>
            <a:r>
              <a:rPr lang="en-US" sz="1600" b="1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Conectar</a:t>
            </a:r>
            <a:r>
              <a:rPr lang="en-US" sz="16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e </a:t>
            </a:r>
            <a:r>
              <a:rPr lang="en-US" sz="1600" b="1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Orquestrar</a:t>
            </a:r>
            <a:endParaRPr lang="pt-BR" sz="1600" b="1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r>
              <a:rPr lang="en-US" sz="16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📌 </a:t>
            </a:r>
            <a:r>
              <a:rPr lang="en-US" sz="160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Descrição</a:t>
            </a:r>
            <a:r>
              <a:rPr lang="en-US" sz="16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: </a:t>
            </a:r>
            <a:r>
              <a:rPr lang="en-US" sz="160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Integrar</a:t>
            </a:r>
            <a:r>
              <a:rPr lang="en-US" sz="16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dados reais e </a:t>
            </a:r>
            <a:r>
              <a:rPr lang="en-US" sz="160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construir</a:t>
            </a:r>
            <a:r>
              <a:rPr lang="en-US" sz="16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160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lógica</a:t>
            </a:r>
            <a:r>
              <a:rPr lang="en-US" sz="16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de </a:t>
            </a:r>
            <a:r>
              <a:rPr lang="en-US" sz="160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orquestração</a:t>
            </a:r>
            <a:r>
              <a:rPr lang="en-US" sz="16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.</a:t>
            </a:r>
            <a:endParaRPr lang="pt-BR" sz="160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endParaRPr lang="pt-BR" sz="160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r>
              <a:rPr lang="en-US" sz="16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5. Testar e </a:t>
            </a:r>
            <a:r>
              <a:rPr lang="en-US" sz="1600" b="1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Iterar</a:t>
            </a:r>
            <a:endParaRPr lang="pt-BR" sz="1600" b="1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r>
              <a:rPr lang="en-US" sz="16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📌 </a:t>
            </a:r>
            <a:r>
              <a:rPr lang="en-US" sz="160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Descrição</a:t>
            </a:r>
            <a:r>
              <a:rPr lang="en-US" sz="16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: </a:t>
            </a:r>
            <a:r>
              <a:rPr lang="en-US" sz="160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Avaliar</a:t>
            </a:r>
            <a:r>
              <a:rPr lang="en-US" sz="16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160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desempenho</a:t>
            </a:r>
            <a:r>
              <a:rPr lang="en-US" sz="16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, </a:t>
            </a:r>
            <a:r>
              <a:rPr lang="en-US" sz="160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identificar</a:t>
            </a:r>
            <a:r>
              <a:rPr lang="en-US" sz="16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160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falhas</a:t>
            </a:r>
            <a:r>
              <a:rPr lang="en-US" sz="16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e </a:t>
            </a:r>
            <a:r>
              <a:rPr lang="en-US" sz="160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melhorar</a:t>
            </a:r>
            <a:r>
              <a:rPr lang="en-US" sz="16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160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confiabilidade</a:t>
            </a:r>
            <a:r>
              <a:rPr lang="en-US" sz="16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.</a:t>
            </a:r>
            <a:endParaRPr lang="pt-BR" sz="160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endParaRPr lang="pt-BR" sz="160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r>
              <a:rPr lang="en-US" sz="16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6. </a:t>
            </a:r>
            <a:r>
              <a:rPr lang="en-US" sz="1600" b="1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Implantar</a:t>
            </a:r>
            <a:r>
              <a:rPr lang="en-US" sz="16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, </a:t>
            </a:r>
            <a:r>
              <a:rPr lang="en-US" sz="1600" b="1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Escalar</a:t>
            </a:r>
            <a:r>
              <a:rPr lang="en-US" sz="16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e </a:t>
            </a:r>
            <a:r>
              <a:rPr lang="en-US" sz="1600" b="1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Refinar</a:t>
            </a:r>
            <a:endParaRPr lang="pt-BR" sz="1600" b="1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r>
              <a:rPr lang="en-US" sz="16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📌 </a:t>
            </a:r>
            <a:r>
              <a:rPr lang="en-US" sz="160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Descrição</a:t>
            </a:r>
            <a:r>
              <a:rPr lang="en-US" sz="16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: </a:t>
            </a:r>
            <a:r>
              <a:rPr lang="en-US" sz="160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Monitorar</a:t>
            </a:r>
            <a:r>
              <a:rPr lang="en-US" sz="16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160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uso</a:t>
            </a:r>
            <a:r>
              <a:rPr lang="en-US" sz="16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real, </a:t>
            </a:r>
            <a:r>
              <a:rPr lang="en-US" sz="160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coletar</a:t>
            </a:r>
            <a:r>
              <a:rPr lang="en-US" sz="16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feedback e </a:t>
            </a:r>
            <a:r>
              <a:rPr lang="en-US" sz="160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evoluir</a:t>
            </a:r>
            <a:r>
              <a:rPr lang="en-US" sz="16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o </a:t>
            </a:r>
            <a:r>
              <a:rPr lang="en-US" sz="160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agente</a:t>
            </a:r>
            <a:r>
              <a:rPr lang="en-US" sz="16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.</a:t>
            </a:r>
            <a:endParaRPr lang="pt-BR" sz="160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endParaRPr lang="pt-BR" sz="160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CD689D4F-3BBA-1BBC-E7DF-8EFE71A481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3017" y="7444216"/>
            <a:ext cx="2945965" cy="2945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62579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84CC56-1253-9FAD-333F-EDBD0EB8A8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relógio&#10;&#10;Descrição gerada automaticamente">
            <a:extLst>
              <a:ext uri="{FF2B5EF4-FFF2-40B4-BE49-F238E27FC236}">
                <a16:creationId xmlns:a16="http://schemas.microsoft.com/office/drawing/2014/main" id="{7BEC7CCE-911D-176D-8F86-ABF6BE8A96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" r="20" b="604"/>
          <a:stretch/>
        </p:blipFill>
        <p:spPr>
          <a:xfrm>
            <a:off x="-69850" y="0"/>
            <a:ext cx="12331700" cy="6895922"/>
          </a:xfrm>
          <a:prstGeom prst="rect">
            <a:avLst/>
          </a:prstGeom>
        </p:spPr>
      </p:pic>
      <p:sp>
        <p:nvSpPr>
          <p:cNvPr id="4" name="AutoShape 2" descr="Minitab">
            <a:extLst>
              <a:ext uri="{FF2B5EF4-FFF2-40B4-BE49-F238E27FC236}">
                <a16:creationId xmlns:a16="http://schemas.microsoft.com/office/drawing/2014/main" id="{DF836C66-2660-F2AA-F9AB-23FD400D69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50983A1E-0A42-1ED3-EF4E-888493A0D8FF}"/>
              </a:ext>
            </a:extLst>
          </p:cNvPr>
          <p:cNvSpPr/>
          <p:nvPr/>
        </p:nvSpPr>
        <p:spPr>
          <a:xfrm>
            <a:off x="-69851" y="0"/>
            <a:ext cx="12331700" cy="6858000"/>
          </a:xfrm>
          <a:prstGeom prst="rect">
            <a:avLst/>
          </a:prstGeom>
          <a:solidFill>
            <a:srgbClr val="00578A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Imagem 5" descr="Logotipo&#10;&#10;Descrição gerada automaticamente">
            <a:extLst>
              <a:ext uri="{FF2B5EF4-FFF2-40B4-BE49-F238E27FC236}">
                <a16:creationId xmlns:a16="http://schemas.microsoft.com/office/drawing/2014/main" id="{1E06FAF5-86E8-225A-A08B-95639A1A29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357" y="5535386"/>
            <a:ext cx="1322614" cy="1322614"/>
          </a:xfrm>
          <a:prstGeom prst="rect">
            <a:avLst/>
          </a:prstGeom>
        </p:spPr>
      </p:pic>
      <p:pic>
        <p:nvPicPr>
          <p:cNvPr id="11266" name="Picture 2">
            <a:extLst>
              <a:ext uri="{FF2B5EF4-FFF2-40B4-BE49-F238E27FC236}">
                <a16:creationId xmlns:a16="http://schemas.microsoft.com/office/drawing/2014/main" id="{245CFB6B-2C8D-CCCA-180E-2B3F0A2462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6948" y="1649449"/>
            <a:ext cx="3254302" cy="3254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16B5BC8F-34FB-070B-ED71-26ECFC5DF2CB}"/>
              </a:ext>
            </a:extLst>
          </p:cNvPr>
          <p:cNvPicPr>
            <a:picLocks noChangeAspect="1"/>
          </p:cNvPicPr>
          <p:nvPr/>
        </p:nvPicPr>
        <p:blipFill>
          <a:blip r:embed="rId6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16531" y="743918"/>
            <a:ext cx="3850037" cy="3850037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45368AA0-C510-AB4F-4749-4600DB4AF73B}"/>
              </a:ext>
            </a:extLst>
          </p:cNvPr>
          <p:cNvSpPr txBox="1"/>
          <p:nvPr/>
        </p:nvSpPr>
        <p:spPr>
          <a:xfrm>
            <a:off x="6516530" y="4055346"/>
            <a:ext cx="38500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>
                <a:solidFill>
                  <a:srgbClr val="EF862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MATURIDADE DE PROCESSO</a:t>
            </a:r>
          </a:p>
        </p:txBody>
      </p:sp>
    </p:spTree>
    <p:extLst>
      <p:ext uri="{BB962C8B-B14F-4D97-AF65-F5344CB8AC3E}">
        <p14:creationId xmlns:p14="http://schemas.microsoft.com/office/powerpoint/2010/main" val="1194412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A47E38-52C5-F648-196A-F2A6527C48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relógio&#10;&#10;Descrição gerada automaticamente">
            <a:extLst>
              <a:ext uri="{FF2B5EF4-FFF2-40B4-BE49-F238E27FC236}">
                <a16:creationId xmlns:a16="http://schemas.microsoft.com/office/drawing/2014/main" id="{4B104701-2413-7C34-F3D7-41D010B26A2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" r="20" b="604"/>
          <a:stretch/>
        </p:blipFill>
        <p:spPr>
          <a:xfrm>
            <a:off x="-69850" y="0"/>
            <a:ext cx="12331700" cy="6895922"/>
          </a:xfrm>
          <a:prstGeom prst="rect">
            <a:avLst/>
          </a:prstGeom>
        </p:spPr>
      </p:pic>
      <p:sp>
        <p:nvSpPr>
          <p:cNvPr id="4" name="AutoShape 2" descr="Minitab">
            <a:extLst>
              <a:ext uri="{FF2B5EF4-FFF2-40B4-BE49-F238E27FC236}">
                <a16:creationId xmlns:a16="http://schemas.microsoft.com/office/drawing/2014/main" id="{25E7DD7A-3E56-8A0D-82DC-4F148BD54C1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74178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BAAB42B8-5005-AA66-134C-B7662791638B}"/>
              </a:ext>
            </a:extLst>
          </p:cNvPr>
          <p:cNvSpPr/>
          <p:nvPr/>
        </p:nvSpPr>
        <p:spPr>
          <a:xfrm>
            <a:off x="-69851" y="0"/>
            <a:ext cx="12331700" cy="6858000"/>
          </a:xfrm>
          <a:prstGeom prst="rect">
            <a:avLst/>
          </a:prstGeom>
          <a:solidFill>
            <a:srgbClr val="00578A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Imagem 5" descr="Logotipo&#10;&#10;Descrição gerada automaticamente">
            <a:extLst>
              <a:ext uri="{FF2B5EF4-FFF2-40B4-BE49-F238E27FC236}">
                <a16:creationId xmlns:a16="http://schemas.microsoft.com/office/drawing/2014/main" id="{7C4C63F6-7E1F-2FB3-FEFE-37451C9D50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357" y="5535386"/>
            <a:ext cx="1322614" cy="1322614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86FA5D13-FBAA-A842-3885-C1E070336BAD}"/>
              </a:ext>
            </a:extLst>
          </p:cNvPr>
          <p:cNvPicPr>
            <a:picLocks noChangeAspect="1"/>
          </p:cNvPicPr>
          <p:nvPr/>
        </p:nvPicPr>
        <p:blipFill>
          <a:blip r:embed="rId5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1809" y="820118"/>
            <a:ext cx="3850037" cy="3850037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C8AB184B-311C-5E7D-2DB1-2DB9E4B8B297}"/>
              </a:ext>
            </a:extLst>
          </p:cNvPr>
          <p:cNvSpPr txBox="1"/>
          <p:nvPr/>
        </p:nvSpPr>
        <p:spPr>
          <a:xfrm>
            <a:off x="751809" y="4131546"/>
            <a:ext cx="38500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>
                <a:solidFill>
                  <a:srgbClr val="EF862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MATURIDADE DE PROCESSO</a:t>
            </a:r>
          </a:p>
        </p:txBody>
      </p:sp>
      <p:pic>
        <p:nvPicPr>
          <p:cNvPr id="36" name="Imagem 35">
            <a:extLst>
              <a:ext uri="{FF2B5EF4-FFF2-40B4-BE49-F238E27FC236}">
                <a16:creationId xmlns:a16="http://schemas.microsoft.com/office/drawing/2014/main" id="{0EA4BB75-844E-EDFE-52B9-0187642791A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14543" y="1377975"/>
            <a:ext cx="7198609" cy="4102050"/>
          </a:xfrm>
          <a:prstGeom prst="rect">
            <a:avLst/>
          </a:prstGeom>
        </p:spPr>
      </p:pic>
      <p:sp>
        <p:nvSpPr>
          <p:cNvPr id="38" name="CaixaDeTexto 37">
            <a:extLst>
              <a:ext uri="{FF2B5EF4-FFF2-40B4-BE49-F238E27FC236}">
                <a16:creationId xmlns:a16="http://schemas.microsoft.com/office/drawing/2014/main" id="{13F533C8-1151-5A4C-F144-21D6D9E164F6}"/>
              </a:ext>
            </a:extLst>
          </p:cNvPr>
          <p:cNvSpPr txBox="1"/>
          <p:nvPr/>
        </p:nvSpPr>
        <p:spPr>
          <a:xfrm>
            <a:off x="4407713" y="5510265"/>
            <a:ext cx="619034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2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Fonte: Jairo Siqueira – Modelo de Maturidade do Processo</a:t>
            </a:r>
          </a:p>
          <a:p>
            <a:pPr algn="ctr"/>
            <a:endParaRPr lang="pt-BR" sz="120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42649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EB9216-5654-D006-2C16-528C938C76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relógio&#10;&#10;Descrição gerada automaticamente">
            <a:extLst>
              <a:ext uri="{FF2B5EF4-FFF2-40B4-BE49-F238E27FC236}">
                <a16:creationId xmlns:a16="http://schemas.microsoft.com/office/drawing/2014/main" id="{C0D3540B-AF4D-AD56-7C49-2C0525F407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" r="20" b="604"/>
          <a:stretch/>
        </p:blipFill>
        <p:spPr>
          <a:xfrm>
            <a:off x="-69850" y="0"/>
            <a:ext cx="12331700" cy="6895922"/>
          </a:xfrm>
          <a:prstGeom prst="rect">
            <a:avLst/>
          </a:prstGeom>
        </p:spPr>
      </p:pic>
      <p:sp>
        <p:nvSpPr>
          <p:cNvPr id="4" name="AutoShape 2" descr="Minitab">
            <a:extLst>
              <a:ext uri="{FF2B5EF4-FFF2-40B4-BE49-F238E27FC236}">
                <a16:creationId xmlns:a16="http://schemas.microsoft.com/office/drawing/2014/main" id="{364ED0B6-67B4-C827-35BE-22183138914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74178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A336594F-D675-DD19-A0E4-ECC8C3269DED}"/>
              </a:ext>
            </a:extLst>
          </p:cNvPr>
          <p:cNvSpPr/>
          <p:nvPr/>
        </p:nvSpPr>
        <p:spPr>
          <a:xfrm>
            <a:off x="-69851" y="0"/>
            <a:ext cx="12331700" cy="6858000"/>
          </a:xfrm>
          <a:prstGeom prst="rect">
            <a:avLst/>
          </a:prstGeom>
          <a:solidFill>
            <a:srgbClr val="00578A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Imagem 5" descr="Logotipo&#10;&#10;Descrição gerada automaticamente">
            <a:extLst>
              <a:ext uri="{FF2B5EF4-FFF2-40B4-BE49-F238E27FC236}">
                <a16:creationId xmlns:a16="http://schemas.microsoft.com/office/drawing/2014/main" id="{D19C876D-A2F4-B674-DFA2-70353F09E7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357" y="5535386"/>
            <a:ext cx="1322614" cy="1322614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B80BBB5F-7F39-6926-B2CB-D93A1D4139D6}"/>
              </a:ext>
            </a:extLst>
          </p:cNvPr>
          <p:cNvSpPr txBox="1"/>
          <p:nvPr/>
        </p:nvSpPr>
        <p:spPr>
          <a:xfrm>
            <a:off x="1381838" y="731218"/>
            <a:ext cx="87592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ETAPAS MACRO - CONSULTORIA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85A1465F-FEEC-8429-48F6-049199843DAB}"/>
              </a:ext>
            </a:extLst>
          </p:cNvPr>
          <p:cNvSpPr txBox="1"/>
          <p:nvPr/>
        </p:nvSpPr>
        <p:spPr>
          <a:xfrm>
            <a:off x="530542" y="1942897"/>
            <a:ext cx="6169230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Sensibilização dos Lideres da Organização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Definição das Áreas e Processos - Chave do escopo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Entrevistas com Pessoal-Chave e documentação do processo atual ("</a:t>
            </a:r>
            <a:r>
              <a:rPr lang="pt-BR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As-ls</a:t>
            </a:r>
            <a:r>
              <a:rPr lang="pt-BR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")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Treinamento das Equipes e identificação de oportunidades de melhoria de baixo esforço (simplificação, eliminação, digitalização etc.)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Ciclos Curtos de Melhoria validados com os donos do processo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Novo Processo Definido ("</a:t>
            </a:r>
            <a:r>
              <a:rPr lang="pt-BR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Should</a:t>
            </a:r>
            <a:r>
              <a:rPr lang="pt-BR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-Be")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Indicadores &amp; Plano de Controle (BI)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rgbClr val="EF862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Oportunidades de Digitalização e Inovação (integração de sistemas, IA, atualização tecnológica)</a:t>
            </a:r>
          </a:p>
        </p:txBody>
      </p:sp>
      <p:pic>
        <p:nvPicPr>
          <p:cNvPr id="19" name="Imagem 18" descr="Ícone">
            <a:extLst>
              <a:ext uri="{FF2B5EF4-FFF2-40B4-BE49-F238E27FC236}">
                <a16:creationId xmlns:a16="http://schemas.microsoft.com/office/drawing/2014/main" id="{22CF4783-5502-CF77-3C6D-6D5FCD5406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52246" y1="77930" x2="52246" y2="77930"/>
                        <a14:foregroundMark x1="51660" y1="76074" x2="51660" y2="76074"/>
                        <a14:foregroundMark x1="52054" y1="76172" x2="52930" y2="77734"/>
                        <a14:foregroundMark x1="51780" y1="75684" x2="52054" y2="76172"/>
                        <a14:foregroundMark x1="51561" y1="75293" x2="51780" y2="75684"/>
                        <a14:foregroundMark x1="50684" y1="73730" x2="51353" y2="74922"/>
                        <a14:foregroundMark x1="21096" y1="41847" x2="24609" y2="38867"/>
                        <a14:foregroundMark x1="49750" y1="25815" x2="50977" y2="27637"/>
                        <a14:foregroundMark x1="59550" y1="30400" x2="58789" y2="31250"/>
                        <a14:foregroundMark x1="67451" y1="38281" x2="66113" y2="40039"/>
                        <a14:foregroundMark x1="75781" y1="77734" x2="75781" y2="77734"/>
                        <a14:foregroundMark x1="76953" y1="80176" x2="76953" y2="80176"/>
                        <a14:foregroundMark x1="55078" y1="83105" x2="55078" y2="83105"/>
                        <a14:foregroundMark x1="56348" y1="86426" x2="56348" y2="86426"/>
                        <a14:foregroundMark x1="48926" y1="85254" x2="48926" y2="85254"/>
                        <a14:foregroundMark x1="49805" y1="83301" x2="49805" y2="83301"/>
                        <a14:foregroundMark x1="50488" y1="81738" x2="50488" y2="81738"/>
                        <a14:foregroundMark x1="73828" y1="73047" x2="73828" y2="73047"/>
                        <a14:foregroundMark x1="53516" y1="75098" x2="53516" y2="75098"/>
                        <a14:foregroundMark x1="54199" y1="73340" x2="54199" y2="73340"/>
                        <a14:foregroundMark x1="53809" y1="74219" x2="53809" y2="74219"/>
                        <a14:foregroundMark x1="53711" y1="80273" x2="53711" y2="80273"/>
                        <a14:foregroundMark x1="73438" y1="83008" x2="73438" y2="83008"/>
                        <a14:backgroundMark x1="83984" y1="59082" x2="83984" y2="59082"/>
                        <a14:backgroundMark x1="75098" y1="73730" x2="75098" y2="73730"/>
                        <a14:backgroundMark x1="55469" y1="79883" x2="55469" y2="79883"/>
                        <a14:backgroundMark x1="29688" y1="23926" x2="29688" y2="23926"/>
                        <a14:backgroundMark x1="29980" y1="21680" x2="29980" y2="21680"/>
                        <a14:backgroundMark x1="30859" y1="23047" x2="30859" y2="23047"/>
                        <a14:backgroundMark x1="32715" y1="22656" x2="32715" y2="22656"/>
                        <a14:backgroundMark x1="40039" y1="22070" x2="40039" y2="22070"/>
                        <a14:backgroundMark x1="23730" y1="31055" x2="23730" y2="31055"/>
                        <a14:backgroundMark x1="17676" y1="45605" x2="17676" y2="45605"/>
                        <a14:backgroundMark x1="17676" y1="44629" x2="17676" y2="44629"/>
                        <a14:backgroundMark x1="18555" y1="44824" x2="17383" y2="44824"/>
                        <a14:backgroundMark x1="18555" y1="44141" x2="18555" y2="44141"/>
                        <a14:backgroundMark x1="20410" y1="41309" x2="16797" y2="44922"/>
                        <a14:backgroundMark x1="17285" y1="44336" x2="16602" y2="46680"/>
                        <a14:backgroundMark x1="48340" y1="24121" x2="48340" y2="24121"/>
                        <a14:backgroundMark x1="49219" y1="24414" x2="43359" y2="22656"/>
                        <a14:backgroundMark x1="63281" y1="28809" x2="63281" y2="28809"/>
                        <a14:backgroundMark x1="62012" y1="30273" x2="62012" y2="30273"/>
                        <a14:backgroundMark x1="60742" y1="28809" x2="60742" y2="28809"/>
                        <a14:backgroundMark x1="61621" y1="28223" x2="61621" y2="28223"/>
                        <a14:backgroundMark x1="60059" y1="28027" x2="61328" y2="29297"/>
                        <a14:backgroundMark x1="60059" y1="28516" x2="61230" y2="29785"/>
                        <a14:backgroundMark x1="48340" y1="24414" x2="51660" y2="24414"/>
                        <a14:backgroundMark x1="67969" y1="36523" x2="67969" y2="38281"/>
                        <a14:backgroundMark x1="68457" y1="35645" x2="70313" y2="39453"/>
                        <a14:backgroundMark x1="72461" y1="47461" x2="72461" y2="47461"/>
                        <a14:backgroundMark x1="67480" y1="38281" x2="67480" y2="38281"/>
                        <a14:backgroundMark x1="41309" y1="75293" x2="46777" y2="76367"/>
                        <a14:backgroundMark x1="67285" y1="38477" x2="67285" y2="38477"/>
                        <a14:backgroundMark x1="67188" y1="38379" x2="67188" y2="38379"/>
                        <a14:backgroundMark x1="72754" y1="46875" x2="71680" y2="46973"/>
                        <a14:backgroundMark x1="55469" y1="74609" x2="55469" y2="74609"/>
                        <a14:backgroundMark x1="50195" y1="76172" x2="50195" y2="76172"/>
                        <a14:backgroundMark x1="52734" y1="74219" x2="52734" y2="73438"/>
                        <a14:backgroundMark x1="52734" y1="74609" x2="52734" y2="74219"/>
                        <a14:backgroundMark x1="49609" y1="75293" x2="49609" y2="75293"/>
                        <a14:backgroundMark x1="50293" y1="75586" x2="32715" y2="72461"/>
                        <a14:backgroundMark x1="32715" y1="72461" x2="32227" y2="72168"/>
                        <a14:backgroundMark x1="31836" y1="73828" x2="30957" y2="73242"/>
                        <a14:backgroundMark x1="50391" y1="75488" x2="50781" y2="76074"/>
                        <a14:backgroundMark x1="33789" y1="74414" x2="29980" y2="73047"/>
                        <a14:backgroundMark x1="20996" y1="41797" x2="20996" y2="41797"/>
                        <a14:backgroundMark x1="21094" y1="41699" x2="21094" y2="41699"/>
                        <a14:backgroundMark x1="63574" y1="67578" x2="63574" y2="67578"/>
                        <a14:backgroundMark x1="64355" y1="68652" x2="64355" y2="68652"/>
                        <a14:backgroundMark x1="59668" y1="71191" x2="59668" y2="71191"/>
                        <a14:backgroundMark x1="83203" y1="58887" x2="83203" y2="58887"/>
                        <a14:backgroundMark x1="52539" y1="75684" x2="52539" y2="75684"/>
                        <a14:backgroundMark x1="53320" y1="81348" x2="53320" y2="81348"/>
                        <a14:backgroundMark x1="53516" y1="81250" x2="53516" y2="81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1442" y="416058"/>
            <a:ext cx="6025883" cy="6025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1819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0720F8-8A4F-DC15-F749-C44A4B83F1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relógio&#10;&#10;Descrição gerada automaticamente">
            <a:extLst>
              <a:ext uri="{FF2B5EF4-FFF2-40B4-BE49-F238E27FC236}">
                <a16:creationId xmlns:a16="http://schemas.microsoft.com/office/drawing/2014/main" id="{3900563F-E722-57D8-EC88-19F2743D7E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" r="20" b="604"/>
          <a:stretch/>
        </p:blipFill>
        <p:spPr>
          <a:xfrm>
            <a:off x="-69850" y="0"/>
            <a:ext cx="12331700" cy="6895922"/>
          </a:xfrm>
          <a:prstGeom prst="rect">
            <a:avLst/>
          </a:prstGeom>
        </p:spPr>
      </p:pic>
      <p:sp>
        <p:nvSpPr>
          <p:cNvPr id="4" name="AutoShape 2" descr="Minitab">
            <a:extLst>
              <a:ext uri="{FF2B5EF4-FFF2-40B4-BE49-F238E27FC236}">
                <a16:creationId xmlns:a16="http://schemas.microsoft.com/office/drawing/2014/main" id="{E967CAEB-53C0-A47B-3DE0-CD42C5452F2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74178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FF0619BE-A1FC-DF2F-7454-020C5294932B}"/>
              </a:ext>
            </a:extLst>
          </p:cNvPr>
          <p:cNvSpPr/>
          <p:nvPr/>
        </p:nvSpPr>
        <p:spPr>
          <a:xfrm>
            <a:off x="-69851" y="0"/>
            <a:ext cx="12331700" cy="6858000"/>
          </a:xfrm>
          <a:prstGeom prst="rect">
            <a:avLst/>
          </a:prstGeom>
          <a:solidFill>
            <a:srgbClr val="00578A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Imagem 5" descr="Logotipo&#10;&#10;Descrição gerada automaticamente">
            <a:extLst>
              <a:ext uri="{FF2B5EF4-FFF2-40B4-BE49-F238E27FC236}">
                <a16:creationId xmlns:a16="http://schemas.microsoft.com/office/drawing/2014/main" id="{E3DD0E44-405C-B1B8-798A-04B9B02D11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357" y="5535386"/>
            <a:ext cx="1322614" cy="1322614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6A60A298-D384-D344-CC33-55F21AE76C9D}"/>
              </a:ext>
            </a:extLst>
          </p:cNvPr>
          <p:cNvSpPr txBox="1"/>
          <p:nvPr/>
        </p:nvSpPr>
        <p:spPr>
          <a:xfrm>
            <a:off x="1381838" y="731218"/>
            <a:ext cx="8759208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BR" sz="4000" b="1">
                <a:solidFill>
                  <a:schemeClr val="bg1"/>
                </a:solidFill>
                <a:latin typeface="Poppins"/>
                <a:cs typeface="Poppins"/>
              </a:rPr>
              <a:t>NOSSO ECOSSISTEMA</a:t>
            </a:r>
            <a:endParaRPr lang="pt-BR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E407A3B0-B647-42AA-AE9F-5CF21C57A186}"/>
              </a:ext>
            </a:extLst>
          </p:cNvPr>
          <p:cNvSpPr/>
          <p:nvPr/>
        </p:nvSpPr>
        <p:spPr>
          <a:xfrm rot="10800000">
            <a:off x="-82770" y="2117286"/>
            <a:ext cx="12331700" cy="3295023"/>
          </a:xfrm>
          <a:prstGeom prst="rect">
            <a:avLst/>
          </a:prstGeom>
          <a:gradFill>
            <a:gsLst>
              <a:gs pos="100000">
                <a:srgbClr val="F8F5EE"/>
              </a:gs>
              <a:gs pos="0">
                <a:srgbClr val="E4E4E4"/>
              </a:gs>
            </a:gsLst>
            <a:lin ang="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117"/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55A79A42-A570-AF59-BF8C-5B2847C39D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2721" y="3402039"/>
            <a:ext cx="1387745" cy="725515"/>
          </a:xfrm>
          <a:prstGeom prst="rect">
            <a:avLst/>
          </a:prstGeom>
        </p:spPr>
      </p:pic>
      <p:pic>
        <p:nvPicPr>
          <p:cNvPr id="14" name="Imagem 13" descr="Uma imagem contendo Logotipo&#10;&#10;O conteúdo gerado por IA pode estar incorreto.">
            <a:extLst>
              <a:ext uri="{FF2B5EF4-FFF2-40B4-BE49-F238E27FC236}">
                <a16:creationId xmlns:a16="http://schemas.microsoft.com/office/drawing/2014/main" id="{3D9991FE-CFCE-D29F-456E-3944E990F78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28891" y="3400021"/>
            <a:ext cx="2179611" cy="729551"/>
          </a:xfrm>
          <a:prstGeom prst="rect">
            <a:avLst/>
          </a:prstGeom>
        </p:spPr>
      </p:pic>
      <p:pic>
        <p:nvPicPr>
          <p:cNvPr id="16" name="Imagem 15" descr="Logotipo&#10;&#10;O conteúdo gerado por IA pode estar incorreto.">
            <a:extLst>
              <a:ext uri="{FF2B5EF4-FFF2-40B4-BE49-F238E27FC236}">
                <a16:creationId xmlns:a16="http://schemas.microsoft.com/office/drawing/2014/main" id="{46166957-7638-6E4C-4774-99622FA2638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88178" y="3154388"/>
            <a:ext cx="2809068" cy="1233730"/>
          </a:xfrm>
          <a:prstGeom prst="rect">
            <a:avLst/>
          </a:prstGeom>
        </p:spPr>
      </p:pic>
      <p:pic>
        <p:nvPicPr>
          <p:cNvPr id="17" name="Imagem 16" descr="Logotipo, Ícone&#10;&#10;O conteúdo gerado por IA pode estar incorreto.">
            <a:extLst>
              <a:ext uri="{FF2B5EF4-FFF2-40B4-BE49-F238E27FC236}">
                <a16:creationId xmlns:a16="http://schemas.microsoft.com/office/drawing/2014/main" id="{7E5D3990-AF9E-A63C-1277-7D8F36C50F1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05354" y="2457933"/>
            <a:ext cx="2659090" cy="611861"/>
          </a:xfrm>
          <a:prstGeom prst="rect">
            <a:avLst/>
          </a:prstGeom>
        </p:spPr>
      </p:pic>
      <p:pic>
        <p:nvPicPr>
          <p:cNvPr id="22" name="Imagem 21" descr="Logotipo, nome da empresa&#10;&#10;O conteúdo gerado por IA pode estar incorreto.">
            <a:extLst>
              <a:ext uri="{FF2B5EF4-FFF2-40B4-BE49-F238E27FC236}">
                <a16:creationId xmlns:a16="http://schemas.microsoft.com/office/drawing/2014/main" id="{9EA35CAA-DA03-46A0-522A-3CDFF488C91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73572" y="2390209"/>
            <a:ext cx="2948554" cy="1005615"/>
          </a:xfrm>
          <a:prstGeom prst="rect">
            <a:avLst/>
          </a:prstGeom>
        </p:spPr>
      </p:pic>
      <p:pic>
        <p:nvPicPr>
          <p:cNvPr id="23" name="Imagem 22" descr="CREDENCIAIS - MIIDAS – POP, BPM, Gestão de Processo, Qualidade,  Produtividade, Consultoria Estratégia em Resultado.">
            <a:extLst>
              <a:ext uri="{FF2B5EF4-FFF2-40B4-BE49-F238E27FC236}">
                <a16:creationId xmlns:a16="http://schemas.microsoft.com/office/drawing/2014/main" id="{A3DE960E-4EDA-9322-39F5-EF92A2C42D6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49826" y="4476051"/>
            <a:ext cx="2743197" cy="333966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BC56FD6B-6E91-82AD-284F-5E7974B6983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918262" y="1084397"/>
            <a:ext cx="3381375" cy="3371850"/>
          </a:xfrm>
          <a:prstGeom prst="rect">
            <a:avLst/>
          </a:prstGeom>
        </p:spPr>
      </p:pic>
      <p:pic>
        <p:nvPicPr>
          <p:cNvPr id="25" name="Imagem 24" descr="Expedição Jr. | ESALQ Jr. | Consultoria Agronômica">
            <a:extLst>
              <a:ext uri="{FF2B5EF4-FFF2-40B4-BE49-F238E27FC236}">
                <a16:creationId xmlns:a16="http://schemas.microsoft.com/office/drawing/2014/main" id="{A71C4817-8E1A-0BFF-21F2-CF83EC02FCD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55756" y="3867545"/>
            <a:ext cx="2743200" cy="1525147"/>
          </a:xfrm>
          <a:prstGeom prst="rect">
            <a:avLst/>
          </a:prstGeom>
        </p:spPr>
      </p:pic>
      <p:pic>
        <p:nvPicPr>
          <p:cNvPr id="26" name="Imagem 25" descr="Sicolos">
            <a:extLst>
              <a:ext uri="{FF2B5EF4-FFF2-40B4-BE49-F238E27FC236}">
                <a16:creationId xmlns:a16="http://schemas.microsoft.com/office/drawing/2014/main" id="{5F6DEABA-0688-3EA6-EFFA-73013EBB0B4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10401" y="4136769"/>
            <a:ext cx="2162012" cy="935039"/>
          </a:xfrm>
          <a:prstGeom prst="rect">
            <a:avLst/>
          </a:prstGeom>
        </p:spPr>
      </p:pic>
      <p:pic>
        <p:nvPicPr>
          <p:cNvPr id="27" name="Imagem 26" descr="AI rocks">
            <a:extLst>
              <a:ext uri="{FF2B5EF4-FFF2-40B4-BE49-F238E27FC236}">
                <a16:creationId xmlns:a16="http://schemas.microsoft.com/office/drawing/2014/main" id="{61EDD23C-8A9D-E243-F45F-C3786F9D169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490129" y="4326011"/>
            <a:ext cx="2342826" cy="621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7378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A883D7-4ECB-50C3-A3DD-F720D8AC4B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relógio&#10;&#10;Descrição gerada automaticamente">
            <a:extLst>
              <a:ext uri="{FF2B5EF4-FFF2-40B4-BE49-F238E27FC236}">
                <a16:creationId xmlns:a16="http://schemas.microsoft.com/office/drawing/2014/main" id="{E0C1650A-046E-7666-26FE-FD3CF51283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" r="20" b="604"/>
          <a:stretch/>
        </p:blipFill>
        <p:spPr>
          <a:xfrm>
            <a:off x="-69850" y="0"/>
            <a:ext cx="12331700" cy="6895922"/>
          </a:xfrm>
          <a:prstGeom prst="rect">
            <a:avLst/>
          </a:prstGeom>
        </p:spPr>
      </p:pic>
      <p:sp>
        <p:nvSpPr>
          <p:cNvPr id="4" name="AutoShape 2" descr="Minitab">
            <a:extLst>
              <a:ext uri="{FF2B5EF4-FFF2-40B4-BE49-F238E27FC236}">
                <a16:creationId xmlns:a16="http://schemas.microsoft.com/office/drawing/2014/main" id="{1171B4EF-EC89-62AC-CCA9-A584B2019E5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74178" y="30607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9E69134B-371E-FA61-52C3-2DEDA0C63389}"/>
              </a:ext>
            </a:extLst>
          </p:cNvPr>
          <p:cNvSpPr/>
          <p:nvPr/>
        </p:nvSpPr>
        <p:spPr>
          <a:xfrm>
            <a:off x="-69851" y="0"/>
            <a:ext cx="12331700" cy="6858000"/>
          </a:xfrm>
          <a:prstGeom prst="rect">
            <a:avLst/>
          </a:prstGeom>
          <a:solidFill>
            <a:srgbClr val="00578A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Imagem 5" descr="Logotipo&#10;&#10;Descrição gerada automaticamente">
            <a:extLst>
              <a:ext uri="{FF2B5EF4-FFF2-40B4-BE49-F238E27FC236}">
                <a16:creationId xmlns:a16="http://schemas.microsoft.com/office/drawing/2014/main" id="{3F20005F-FD1D-3D8A-36E9-60D2B77C1C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357" y="5535386"/>
            <a:ext cx="1322614" cy="1322614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7239F6E0-59C1-53D0-6B41-E082140E8704}"/>
              </a:ext>
            </a:extLst>
          </p:cNvPr>
          <p:cNvSpPr txBox="1"/>
          <p:nvPr/>
        </p:nvSpPr>
        <p:spPr>
          <a:xfrm>
            <a:off x="1509940" y="409183"/>
            <a:ext cx="9172117" cy="113877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t-BR" sz="40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Treinamentos multiempresas </a:t>
            </a:r>
            <a:r>
              <a:rPr lang="pt-BR" sz="28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Próximas turmas</a:t>
            </a:r>
            <a:endParaRPr lang="pt-BR" sz="1050" b="1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3" name="33AF0812-2A64-4ABF-BAD1-1E5C8E4F3954">
            <a:extLst>
              <a:ext uri="{FF2B5EF4-FFF2-40B4-BE49-F238E27FC236}">
                <a16:creationId xmlns:a16="http://schemas.microsoft.com/office/drawing/2014/main" id="{4496DA5B-8E5C-BEF0-88AB-004D8B29E1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r:link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94819" y="3962432"/>
            <a:ext cx="1440000" cy="1440000"/>
          </a:xfrm>
          <a:prstGeom prst="round2DiagRect">
            <a:avLst>
              <a:gd name="adj1" fmla="val 37834"/>
              <a:gd name="adj2" fmla="val 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5575F77E-ADEF-4803-A2C3-7FEEA59681F0">
            <a:extLst>
              <a:ext uri="{FF2B5EF4-FFF2-40B4-BE49-F238E27FC236}">
                <a16:creationId xmlns:a16="http://schemas.microsoft.com/office/drawing/2014/main" id="{DC4CF412-B6E4-FDB2-469B-D0B640B046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r:link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27812" y="1710967"/>
            <a:ext cx="1440000" cy="1440000"/>
          </a:xfrm>
          <a:prstGeom prst="round2DiagRect">
            <a:avLst>
              <a:gd name="adj1" fmla="val 32794"/>
              <a:gd name="adj2" fmla="val 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F7763F0C-92FE-4F4B-B739-C96A8F1A5B56">
            <a:extLst>
              <a:ext uri="{FF2B5EF4-FFF2-40B4-BE49-F238E27FC236}">
                <a16:creationId xmlns:a16="http://schemas.microsoft.com/office/drawing/2014/main" id="{E93024E0-1C09-41FC-5249-7E19C755AB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r:link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10689" y="1710967"/>
            <a:ext cx="1440000" cy="1440000"/>
          </a:xfrm>
          <a:prstGeom prst="round2DiagRect">
            <a:avLst>
              <a:gd name="adj1" fmla="val 33802"/>
              <a:gd name="adj2" fmla="val 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6" descr="LSS Master Black Belt ">
            <a:extLst>
              <a:ext uri="{FF2B5EF4-FFF2-40B4-BE49-F238E27FC236}">
                <a16:creationId xmlns:a16="http://schemas.microsoft.com/office/drawing/2014/main" id="{FCB14500-3E26-50EB-E8CE-EA88686EC6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9455" y="3962432"/>
            <a:ext cx="1440000" cy="1440000"/>
          </a:xfrm>
          <a:prstGeom prst="round2DiagRect">
            <a:avLst>
              <a:gd name="adj1" fmla="val 32794"/>
              <a:gd name="adj2" fmla="val 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097C208A-8DE9-C725-FA77-BE4265398A1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2454" y="3962432"/>
            <a:ext cx="1440000" cy="1440000"/>
          </a:xfrm>
          <a:prstGeom prst="round2DiagRect">
            <a:avLst>
              <a:gd name="adj1" fmla="val 34810"/>
              <a:gd name="adj2" fmla="val 0"/>
            </a:avLst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9478CB05-02BF-9AA9-E414-E9AB8B19117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1869" y="3962432"/>
            <a:ext cx="1440000" cy="1440000"/>
          </a:xfrm>
          <a:prstGeom prst="round2DiagRect">
            <a:avLst>
              <a:gd name="adj1" fmla="val 30778"/>
              <a:gd name="adj2" fmla="val 0"/>
            </a:avLst>
          </a:prstGeom>
        </p:spPr>
      </p:pic>
      <p:sp>
        <p:nvSpPr>
          <p:cNvPr id="15" name="Título 4">
            <a:extLst>
              <a:ext uri="{FF2B5EF4-FFF2-40B4-BE49-F238E27FC236}">
                <a16:creationId xmlns:a16="http://schemas.microsoft.com/office/drawing/2014/main" id="{F7E88849-1FE0-2DEA-BC7F-B5D27C360C6F}"/>
              </a:ext>
            </a:extLst>
          </p:cNvPr>
          <p:cNvSpPr txBox="1">
            <a:spLocks/>
          </p:cNvSpPr>
          <p:nvPr/>
        </p:nvSpPr>
        <p:spPr>
          <a:xfrm>
            <a:off x="5223063" y="3344756"/>
            <a:ext cx="1685537" cy="46625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03/11</a:t>
            </a:r>
            <a:b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568A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</a:b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568A"/>
              </a:solidFill>
              <a:effectLst/>
              <a:uLnTx/>
              <a:uFillTx/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6" name="Título 4">
            <a:extLst>
              <a:ext uri="{FF2B5EF4-FFF2-40B4-BE49-F238E27FC236}">
                <a16:creationId xmlns:a16="http://schemas.microsoft.com/office/drawing/2014/main" id="{D82F21A3-4E71-712D-1377-7B748DB679E7}"/>
              </a:ext>
            </a:extLst>
          </p:cNvPr>
          <p:cNvSpPr txBox="1">
            <a:spLocks/>
          </p:cNvSpPr>
          <p:nvPr/>
        </p:nvSpPr>
        <p:spPr>
          <a:xfrm>
            <a:off x="832500" y="5547887"/>
            <a:ext cx="1228221" cy="49924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13/10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568A"/>
              </a:solidFill>
              <a:effectLst/>
              <a:uLnTx/>
              <a:uFillTx/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7" name="Título 4">
            <a:extLst>
              <a:ext uri="{FF2B5EF4-FFF2-40B4-BE49-F238E27FC236}">
                <a16:creationId xmlns:a16="http://schemas.microsoft.com/office/drawing/2014/main" id="{048FCE89-DE1D-9C41-46C0-FCDD40E76024}"/>
              </a:ext>
            </a:extLst>
          </p:cNvPr>
          <p:cNvSpPr txBox="1">
            <a:spLocks/>
          </p:cNvSpPr>
          <p:nvPr/>
        </p:nvSpPr>
        <p:spPr>
          <a:xfrm>
            <a:off x="3107180" y="5540701"/>
            <a:ext cx="1228221" cy="101287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08/09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14/10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03/11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568A"/>
              </a:solidFill>
              <a:effectLst/>
              <a:uLnTx/>
              <a:uFillTx/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8" name="Título 4">
            <a:extLst>
              <a:ext uri="{FF2B5EF4-FFF2-40B4-BE49-F238E27FC236}">
                <a16:creationId xmlns:a16="http://schemas.microsoft.com/office/drawing/2014/main" id="{C50D52AC-1EB7-5983-FEFA-2074A7A9C637}"/>
              </a:ext>
            </a:extLst>
          </p:cNvPr>
          <p:cNvSpPr txBox="1">
            <a:spLocks/>
          </p:cNvSpPr>
          <p:nvPr/>
        </p:nvSpPr>
        <p:spPr>
          <a:xfrm>
            <a:off x="10067946" y="5536012"/>
            <a:ext cx="1228221" cy="49924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22/10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568A"/>
              </a:solidFill>
              <a:effectLst/>
              <a:uLnTx/>
              <a:uFillTx/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0" name="Título 4">
            <a:extLst>
              <a:ext uri="{FF2B5EF4-FFF2-40B4-BE49-F238E27FC236}">
                <a16:creationId xmlns:a16="http://schemas.microsoft.com/office/drawing/2014/main" id="{716058D9-0C9E-AB5E-07BF-37581B58E76D}"/>
              </a:ext>
            </a:extLst>
          </p:cNvPr>
          <p:cNvSpPr txBox="1">
            <a:spLocks/>
          </p:cNvSpPr>
          <p:nvPr/>
        </p:nvSpPr>
        <p:spPr>
          <a:xfrm>
            <a:off x="7749269" y="5540701"/>
            <a:ext cx="1379208" cy="36962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24/09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568A"/>
              </a:solidFill>
              <a:effectLst/>
              <a:uLnTx/>
              <a:uFillTx/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1" name="Título 4">
            <a:extLst>
              <a:ext uri="{FF2B5EF4-FFF2-40B4-BE49-F238E27FC236}">
                <a16:creationId xmlns:a16="http://schemas.microsoft.com/office/drawing/2014/main" id="{5A081990-CB9A-0E68-EEB3-3DF5F12B2077}"/>
              </a:ext>
            </a:extLst>
          </p:cNvPr>
          <p:cNvSpPr txBox="1">
            <a:spLocks/>
          </p:cNvSpPr>
          <p:nvPr/>
        </p:nvSpPr>
        <p:spPr>
          <a:xfrm>
            <a:off x="799455" y="3344756"/>
            <a:ext cx="1228221" cy="4098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15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/09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568A"/>
              </a:solidFill>
              <a:effectLst/>
              <a:uLnTx/>
              <a:uFillTx/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2" name="Título 4">
            <a:extLst>
              <a:ext uri="{FF2B5EF4-FFF2-40B4-BE49-F238E27FC236}">
                <a16:creationId xmlns:a16="http://schemas.microsoft.com/office/drawing/2014/main" id="{1E88D475-8ED6-3665-3D98-2488EB2B2325}"/>
              </a:ext>
            </a:extLst>
          </p:cNvPr>
          <p:cNvSpPr txBox="1">
            <a:spLocks/>
          </p:cNvSpPr>
          <p:nvPr/>
        </p:nvSpPr>
        <p:spPr>
          <a:xfrm>
            <a:off x="3116578" y="3344756"/>
            <a:ext cx="1228221" cy="34736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24/11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568A"/>
              </a:solidFill>
              <a:effectLst/>
              <a:uLnTx/>
              <a:uFillTx/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23" name="Picture 2" descr="OKR Expert">
            <a:extLst>
              <a:ext uri="{FF2B5EF4-FFF2-40B4-BE49-F238E27FC236}">
                <a16:creationId xmlns:a16="http://schemas.microsoft.com/office/drawing/2014/main" id="{6B76EB00-F2C2-68BA-B7CC-860C109FCD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4935" y="1710967"/>
            <a:ext cx="1440000" cy="1440000"/>
          </a:xfrm>
          <a:prstGeom prst="round2DiagRect">
            <a:avLst>
              <a:gd name="adj1" fmla="val 33930"/>
              <a:gd name="adj2" fmla="val 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ítulo 4">
            <a:extLst>
              <a:ext uri="{FF2B5EF4-FFF2-40B4-BE49-F238E27FC236}">
                <a16:creationId xmlns:a16="http://schemas.microsoft.com/office/drawing/2014/main" id="{FBA3CA29-263C-7766-C2D0-D968128859BF}"/>
              </a:ext>
            </a:extLst>
          </p:cNvPr>
          <p:cNvSpPr txBox="1">
            <a:spLocks/>
          </p:cNvSpPr>
          <p:nvPr/>
        </p:nvSpPr>
        <p:spPr>
          <a:xfrm>
            <a:off x="7477521" y="3344756"/>
            <a:ext cx="1685537" cy="46625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01/09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568A"/>
              </a:solidFill>
              <a:effectLst/>
              <a:uLnTx/>
              <a:uFillTx/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25" name="Picture 4" descr="Design Thinking - Design Sprint Master ">
            <a:extLst>
              <a:ext uri="{FF2B5EF4-FFF2-40B4-BE49-F238E27FC236}">
                <a16:creationId xmlns:a16="http://schemas.microsoft.com/office/drawing/2014/main" id="{23779F74-E660-071C-B711-93F07A7E8D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91" y="1710967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OPEX DXL - Digital Transformation Leader">
            <a:extLst>
              <a:ext uri="{FF2B5EF4-FFF2-40B4-BE49-F238E27FC236}">
                <a16:creationId xmlns:a16="http://schemas.microsoft.com/office/drawing/2014/main" id="{A34E4A47-15FE-27CC-21C2-2968E8051C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9409" y="1677922"/>
            <a:ext cx="1506090" cy="1506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ítulo 4">
            <a:extLst>
              <a:ext uri="{FF2B5EF4-FFF2-40B4-BE49-F238E27FC236}">
                <a16:creationId xmlns:a16="http://schemas.microsoft.com/office/drawing/2014/main" id="{F6441F8C-B058-4F02-9026-CCDC9CD9E373}"/>
              </a:ext>
            </a:extLst>
          </p:cNvPr>
          <p:cNvSpPr txBox="1">
            <a:spLocks/>
          </p:cNvSpPr>
          <p:nvPr/>
        </p:nvSpPr>
        <p:spPr>
          <a:xfrm>
            <a:off x="9779962" y="3344756"/>
            <a:ext cx="1685537" cy="46625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10/11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568A"/>
              </a:solidFill>
              <a:effectLst/>
              <a:uLnTx/>
              <a:uFillTx/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28" name="802F76B8-5613-4924-87FE-4B671E6B14E5">
            <a:extLst>
              <a:ext uri="{FF2B5EF4-FFF2-40B4-BE49-F238E27FC236}">
                <a16:creationId xmlns:a16="http://schemas.microsoft.com/office/drawing/2014/main" id="{2677D466-0F40-E6D7-33A3-5091AA2721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 r:link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00406" y="3962432"/>
            <a:ext cx="1440000" cy="1440000"/>
          </a:xfrm>
          <a:prstGeom prst="round2DiagRect">
            <a:avLst>
              <a:gd name="adj1" fmla="val 32794"/>
              <a:gd name="adj2" fmla="val 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ítulo 4">
            <a:extLst>
              <a:ext uri="{FF2B5EF4-FFF2-40B4-BE49-F238E27FC236}">
                <a16:creationId xmlns:a16="http://schemas.microsoft.com/office/drawing/2014/main" id="{4D61A247-EC4C-DCE0-9C4B-F387A13F4AF8}"/>
              </a:ext>
            </a:extLst>
          </p:cNvPr>
          <p:cNvSpPr txBox="1">
            <a:spLocks/>
          </p:cNvSpPr>
          <p:nvPr/>
        </p:nvSpPr>
        <p:spPr>
          <a:xfrm>
            <a:off x="5560150" y="5540701"/>
            <a:ext cx="1228221" cy="73616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08/09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06/10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568A"/>
              </a:solidFill>
              <a:effectLst/>
              <a:uLnTx/>
              <a:uFillTx/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76760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739508-2C57-5BE0-3723-89FE3509CB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relógio&#10;&#10;Descrição gerada automaticamente">
            <a:extLst>
              <a:ext uri="{FF2B5EF4-FFF2-40B4-BE49-F238E27FC236}">
                <a16:creationId xmlns:a16="http://schemas.microsoft.com/office/drawing/2014/main" id="{035F3157-0724-0F90-5AB5-8E33849CA7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" r="20" b="604"/>
          <a:stretch/>
        </p:blipFill>
        <p:spPr>
          <a:xfrm>
            <a:off x="-69850" y="0"/>
            <a:ext cx="12331700" cy="6895922"/>
          </a:xfrm>
          <a:prstGeom prst="rect">
            <a:avLst/>
          </a:prstGeom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FC2096E3-8581-C4BF-A7F8-7B8481195D51}"/>
              </a:ext>
            </a:extLst>
          </p:cNvPr>
          <p:cNvSpPr/>
          <p:nvPr/>
        </p:nvSpPr>
        <p:spPr>
          <a:xfrm>
            <a:off x="-69851" y="0"/>
            <a:ext cx="12331700" cy="6858000"/>
          </a:xfrm>
          <a:prstGeom prst="rect">
            <a:avLst/>
          </a:prstGeom>
          <a:solidFill>
            <a:srgbClr val="00578A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Imagem 5" descr="Logotipo&#10;&#10;Descrição gerada automaticamente">
            <a:extLst>
              <a:ext uri="{FF2B5EF4-FFF2-40B4-BE49-F238E27FC236}">
                <a16:creationId xmlns:a16="http://schemas.microsoft.com/office/drawing/2014/main" id="{3200F93C-9BBC-9378-09E3-772244ECA1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357" y="5535386"/>
            <a:ext cx="1322614" cy="1322614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F016378B-C717-B282-B21C-1DA656AB5751}"/>
              </a:ext>
            </a:extLst>
          </p:cNvPr>
          <p:cNvSpPr txBox="1"/>
          <p:nvPr/>
        </p:nvSpPr>
        <p:spPr>
          <a:xfrm>
            <a:off x="1509940" y="316850"/>
            <a:ext cx="9172117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t-BR" sz="40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Treinamentos LSS MBB – T#18</a:t>
            </a:r>
          </a:p>
          <a:p>
            <a:pPr algn="ctr"/>
            <a:r>
              <a:rPr lang="pt-BR" sz="40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13 a 17/10 – Hotel WZ - SP</a:t>
            </a:r>
            <a:endParaRPr lang="pt-BR" sz="1050" b="1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12" name="Picture 16" descr="LSS Master Black Belt ">
            <a:extLst>
              <a:ext uri="{FF2B5EF4-FFF2-40B4-BE49-F238E27FC236}">
                <a16:creationId xmlns:a16="http://schemas.microsoft.com/office/drawing/2014/main" id="{EA1E13C2-0A0D-26FE-5BD6-C76B78776C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17482" y="1957139"/>
            <a:ext cx="3581536" cy="3581536"/>
          </a:xfrm>
          <a:prstGeom prst="round2DiagRect">
            <a:avLst>
              <a:gd name="adj1" fmla="val 32794"/>
              <a:gd name="adj2" fmla="val 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AD5311E5-FCDD-E76E-01C5-F84BBDB9F31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16500" y="1957139"/>
            <a:ext cx="3458019" cy="3458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7463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relógio&#10;&#10;Descrição gerada automaticamente">
            <a:extLst>
              <a:ext uri="{FF2B5EF4-FFF2-40B4-BE49-F238E27FC236}">
                <a16:creationId xmlns:a16="http://schemas.microsoft.com/office/drawing/2014/main" id="{D8EBA606-81F0-E799-DCF5-010ABCCEA9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" r="20" b="604"/>
          <a:stretch/>
        </p:blipFill>
        <p:spPr>
          <a:xfrm>
            <a:off x="-69850" y="0"/>
            <a:ext cx="12331700" cy="6895922"/>
          </a:xfrm>
          <a:prstGeom prst="rect">
            <a:avLst/>
          </a:prstGeom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500123AF-72D5-886B-BE48-6DB05458BE2D}"/>
              </a:ext>
            </a:extLst>
          </p:cNvPr>
          <p:cNvSpPr/>
          <p:nvPr/>
        </p:nvSpPr>
        <p:spPr>
          <a:xfrm>
            <a:off x="-69851" y="0"/>
            <a:ext cx="12331700" cy="6858000"/>
          </a:xfrm>
          <a:prstGeom prst="rect">
            <a:avLst/>
          </a:prstGeom>
          <a:solidFill>
            <a:srgbClr val="00578A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CC816AF2-3D54-626D-17D9-143F0C880C46}"/>
              </a:ext>
            </a:extLst>
          </p:cNvPr>
          <p:cNvSpPr txBox="1"/>
          <p:nvPr/>
        </p:nvSpPr>
        <p:spPr>
          <a:xfrm>
            <a:off x="1509941" y="331251"/>
            <a:ext cx="9172117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t-BR" sz="54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Cursos gratuitos da SETA</a:t>
            </a:r>
            <a:endParaRPr lang="pt-BR" sz="1600" b="1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AEFD375E-0292-B85A-0E89-CE198DFECF50}"/>
              </a:ext>
            </a:extLst>
          </p:cNvPr>
          <p:cNvSpPr txBox="1"/>
          <p:nvPr/>
        </p:nvSpPr>
        <p:spPr>
          <a:xfrm>
            <a:off x="6363129" y="3605816"/>
            <a:ext cx="4747810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t-BR" sz="32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LSS </a:t>
            </a:r>
            <a:br>
              <a:rPr lang="pt-BR" sz="32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pt-BR" sz="32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White </a:t>
            </a:r>
            <a:r>
              <a:rPr lang="pt-BR" sz="3200" b="1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Belt</a:t>
            </a:r>
            <a:endParaRPr lang="pt-BR" sz="1000" b="1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6AD0ADBB-2339-8937-4A1F-3B0E5477BEE5}"/>
              </a:ext>
            </a:extLst>
          </p:cNvPr>
          <p:cNvSpPr txBox="1"/>
          <p:nvPr/>
        </p:nvSpPr>
        <p:spPr>
          <a:xfrm>
            <a:off x="1214413" y="3605816"/>
            <a:ext cx="4747810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t-BR" sz="32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Fundamentos </a:t>
            </a:r>
          </a:p>
          <a:p>
            <a:pPr algn="ctr"/>
            <a:r>
              <a:rPr lang="pt-BR" sz="32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de Liderança</a:t>
            </a:r>
            <a:endParaRPr lang="pt-BR" sz="1000" b="1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6" name="Gráfico 5" descr="Laptop">
            <a:extLst>
              <a:ext uri="{FF2B5EF4-FFF2-40B4-BE49-F238E27FC236}">
                <a16:creationId xmlns:a16="http://schemas.microsoft.com/office/drawing/2014/main" id="{6B183301-132A-CBD1-D2DA-0945B77DC5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076488" y="1586593"/>
            <a:ext cx="1056069" cy="1001200"/>
          </a:xfrm>
          <a:prstGeom prst="rect">
            <a:avLst/>
          </a:prstGeom>
        </p:spPr>
      </p:pic>
      <p:pic>
        <p:nvPicPr>
          <p:cNvPr id="10" name="Gráfico 9" descr="Diploma">
            <a:extLst>
              <a:ext uri="{FF2B5EF4-FFF2-40B4-BE49-F238E27FC236}">
                <a16:creationId xmlns:a16="http://schemas.microsoft.com/office/drawing/2014/main" id="{4DC28008-CABB-0595-577F-D3C1B1CD9DC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705814" y="1650777"/>
            <a:ext cx="1049569" cy="995038"/>
          </a:xfrm>
          <a:prstGeom prst="rect">
            <a:avLst/>
          </a:prstGeom>
        </p:spPr>
      </p:pic>
      <p:sp>
        <p:nvSpPr>
          <p:cNvPr id="14" name="Google Shape;47;p16">
            <a:extLst>
              <a:ext uri="{FF2B5EF4-FFF2-40B4-BE49-F238E27FC236}">
                <a16:creationId xmlns:a16="http://schemas.microsoft.com/office/drawing/2014/main" id="{5B670F78-75B7-978A-794B-1C13B23BD8C1}"/>
              </a:ext>
            </a:extLst>
          </p:cNvPr>
          <p:cNvSpPr txBox="1"/>
          <p:nvPr/>
        </p:nvSpPr>
        <p:spPr>
          <a:xfrm>
            <a:off x="1483683" y="2728444"/>
            <a:ext cx="2284925" cy="304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7360" tIns="38669" rIns="77360" bIns="38669" anchor="t" anchorCtr="0">
            <a:noAutofit/>
          </a:bodyPr>
          <a:lstStyle/>
          <a:p>
            <a:pPr algn="ctr" defTabSz="773765">
              <a:defRPr/>
            </a:pPr>
            <a:r>
              <a:rPr lang="en-ID" sz="1400">
                <a:solidFill>
                  <a:schemeClr val="bg1"/>
                </a:solidFill>
                <a:latin typeface="Poppins ExtraBold" panose="00000900000000000000" pitchFamily="2" charset="0"/>
                <a:ea typeface="Nunito Sans SemiBold"/>
                <a:cs typeface="Poppins ExtraBold" panose="00000900000000000000" pitchFamily="2" charset="0"/>
                <a:sym typeface="Nunito Sans SemiBold"/>
              </a:rPr>
              <a:t>100% online</a:t>
            </a:r>
            <a:endParaRPr lang="en-ID" sz="19900">
              <a:solidFill>
                <a:schemeClr val="bg1"/>
              </a:solidFill>
              <a:latin typeface="Poppins ExtraBold" panose="00000900000000000000" pitchFamily="2" charset="0"/>
              <a:ea typeface="Nunito Sans SemiBold"/>
              <a:cs typeface="Poppins ExtraBold" panose="00000900000000000000" pitchFamily="2" charset="0"/>
              <a:sym typeface="Nunito Sans SemiBold"/>
            </a:endParaRPr>
          </a:p>
        </p:txBody>
      </p:sp>
      <p:sp>
        <p:nvSpPr>
          <p:cNvPr id="15" name="Google Shape;47;p16">
            <a:extLst>
              <a:ext uri="{FF2B5EF4-FFF2-40B4-BE49-F238E27FC236}">
                <a16:creationId xmlns:a16="http://schemas.microsoft.com/office/drawing/2014/main" id="{21B32296-8520-A509-A0E0-E4DB892DFD7A}"/>
              </a:ext>
            </a:extLst>
          </p:cNvPr>
          <p:cNvSpPr txBox="1"/>
          <p:nvPr/>
        </p:nvSpPr>
        <p:spPr>
          <a:xfrm>
            <a:off x="8123794" y="2719518"/>
            <a:ext cx="2284925" cy="3223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7360" tIns="38669" rIns="77360" bIns="38669" anchor="t" anchorCtr="0">
            <a:noAutofit/>
          </a:bodyPr>
          <a:lstStyle/>
          <a:p>
            <a:pPr algn="ctr" defTabSz="773765">
              <a:defRPr/>
            </a:pPr>
            <a:r>
              <a:rPr lang="en-ID" sz="1400" err="1">
                <a:solidFill>
                  <a:schemeClr val="bg1"/>
                </a:solidFill>
                <a:latin typeface="Poppins ExtraBold" panose="00000900000000000000" pitchFamily="2" charset="0"/>
                <a:ea typeface="Nunito Sans SemiBold"/>
                <a:cs typeface="Poppins ExtraBold" panose="00000900000000000000" pitchFamily="2" charset="0"/>
                <a:sym typeface="Nunito Sans SemiBold"/>
              </a:rPr>
              <a:t>Certificado</a:t>
            </a:r>
            <a:r>
              <a:rPr lang="en-ID" sz="1400">
                <a:solidFill>
                  <a:schemeClr val="bg1"/>
                </a:solidFill>
                <a:latin typeface="Poppins ExtraBold" panose="00000900000000000000" pitchFamily="2" charset="0"/>
                <a:ea typeface="Nunito Sans SemiBold"/>
                <a:cs typeface="Poppins ExtraBold" panose="00000900000000000000" pitchFamily="2" charset="0"/>
                <a:sym typeface="Nunito Sans SemiBold"/>
              </a:rPr>
              <a:t> digital</a:t>
            </a:r>
          </a:p>
        </p:txBody>
      </p:sp>
      <p:grpSp>
        <p:nvGrpSpPr>
          <p:cNvPr id="24" name="Agrupar 23">
            <a:extLst>
              <a:ext uri="{FF2B5EF4-FFF2-40B4-BE49-F238E27FC236}">
                <a16:creationId xmlns:a16="http://schemas.microsoft.com/office/drawing/2014/main" id="{FE75C557-1308-A9D1-F956-B63B129D9D3E}"/>
              </a:ext>
            </a:extLst>
          </p:cNvPr>
          <p:cNvGrpSpPr/>
          <p:nvPr/>
        </p:nvGrpSpPr>
        <p:grpSpPr>
          <a:xfrm>
            <a:off x="4340460" y="1589674"/>
            <a:ext cx="1002450" cy="923330"/>
            <a:chOff x="5721907" y="4493285"/>
            <a:chExt cx="1346071" cy="1069909"/>
          </a:xfrm>
        </p:grpSpPr>
        <p:pic>
          <p:nvPicPr>
            <p:cNvPr id="17" name="Gráfico 16" descr="Documento">
              <a:extLst>
                <a:ext uri="{FF2B5EF4-FFF2-40B4-BE49-F238E27FC236}">
                  <a16:creationId xmlns:a16="http://schemas.microsoft.com/office/drawing/2014/main" id="{469DE30E-9E6A-C68F-FA8B-228B7FAEC9D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6056126" y="4959770"/>
              <a:ext cx="636494" cy="603424"/>
            </a:xfrm>
            <a:prstGeom prst="rect">
              <a:avLst/>
            </a:prstGeom>
          </p:spPr>
        </p:pic>
        <p:pic>
          <p:nvPicPr>
            <p:cNvPr id="20" name="Gráfico 19" descr="Reproduzir">
              <a:extLst>
                <a:ext uri="{FF2B5EF4-FFF2-40B4-BE49-F238E27FC236}">
                  <a16:creationId xmlns:a16="http://schemas.microsoft.com/office/drawing/2014/main" id="{7350F397-9021-08A2-73CA-AB4976D91A7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5721907" y="4503746"/>
              <a:ext cx="636494" cy="603424"/>
            </a:xfrm>
            <a:prstGeom prst="rect">
              <a:avLst/>
            </a:prstGeom>
          </p:spPr>
        </p:pic>
        <p:pic>
          <p:nvPicPr>
            <p:cNvPr id="21" name="Gráfico 20" descr="Fones de ouvido">
              <a:extLst>
                <a:ext uri="{FF2B5EF4-FFF2-40B4-BE49-F238E27FC236}">
                  <a16:creationId xmlns:a16="http://schemas.microsoft.com/office/drawing/2014/main" id="{311985A4-A993-9034-3ED0-5AB391C3767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6431484" y="4493285"/>
              <a:ext cx="636494" cy="603424"/>
            </a:xfrm>
            <a:prstGeom prst="rect">
              <a:avLst/>
            </a:prstGeom>
          </p:spPr>
        </p:pic>
      </p:grpSp>
      <p:sp>
        <p:nvSpPr>
          <p:cNvPr id="22" name="Google Shape;47;p16">
            <a:extLst>
              <a:ext uri="{FF2B5EF4-FFF2-40B4-BE49-F238E27FC236}">
                <a16:creationId xmlns:a16="http://schemas.microsoft.com/office/drawing/2014/main" id="{4ECF4F7A-66F4-5925-079F-F24F5C79DDA8}"/>
              </a:ext>
            </a:extLst>
          </p:cNvPr>
          <p:cNvSpPr txBox="1"/>
          <p:nvPr/>
        </p:nvSpPr>
        <p:spPr>
          <a:xfrm>
            <a:off x="3634854" y="2578991"/>
            <a:ext cx="2471522" cy="6034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7360" tIns="38669" rIns="77360" bIns="38669" anchor="t" anchorCtr="0">
            <a:noAutofit/>
          </a:bodyPr>
          <a:lstStyle/>
          <a:p>
            <a:pPr algn="ctr" defTabSz="773765">
              <a:defRPr/>
            </a:pPr>
            <a:r>
              <a:rPr lang="en-ID" sz="1400">
                <a:solidFill>
                  <a:schemeClr val="bg1"/>
                </a:solidFill>
                <a:latin typeface="Poppins ExtraBold" panose="00000900000000000000" pitchFamily="2" charset="0"/>
                <a:ea typeface="Nunito Sans SemiBold"/>
                <a:cs typeface="Poppins ExtraBold" panose="00000900000000000000" pitchFamily="2" charset="0"/>
                <a:sym typeface="Nunito Sans SemiBold"/>
              </a:rPr>
              <a:t>Vídeos, artigos e materiais extras</a:t>
            </a:r>
            <a:endParaRPr lang="en-ID" sz="19900">
              <a:solidFill>
                <a:schemeClr val="bg1"/>
              </a:solidFill>
              <a:latin typeface="Poppins ExtraBold" panose="00000900000000000000" pitchFamily="2" charset="0"/>
              <a:ea typeface="Nunito Sans SemiBold"/>
              <a:cs typeface="Poppins ExtraBold" panose="00000900000000000000" pitchFamily="2" charset="0"/>
              <a:sym typeface="Nunito Sans SemiBold"/>
            </a:endParaRPr>
          </a:p>
        </p:txBody>
      </p:sp>
      <p:sp>
        <p:nvSpPr>
          <p:cNvPr id="25" name="Google Shape;47;p16">
            <a:extLst>
              <a:ext uri="{FF2B5EF4-FFF2-40B4-BE49-F238E27FC236}">
                <a16:creationId xmlns:a16="http://schemas.microsoft.com/office/drawing/2014/main" id="{0A388ED9-645B-EA5E-AB86-1506E6ABCE0B}"/>
              </a:ext>
            </a:extLst>
          </p:cNvPr>
          <p:cNvSpPr txBox="1"/>
          <p:nvPr/>
        </p:nvSpPr>
        <p:spPr>
          <a:xfrm>
            <a:off x="5913747" y="1639601"/>
            <a:ext cx="2284925" cy="1393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7360" tIns="38669" rIns="77360" bIns="38669" anchor="t" anchorCtr="0">
            <a:noAutofit/>
          </a:bodyPr>
          <a:lstStyle/>
          <a:p>
            <a:pPr algn="ctr" defTabSz="773765">
              <a:defRPr/>
            </a:pPr>
            <a:r>
              <a:rPr lang="en-ID" sz="6000">
                <a:solidFill>
                  <a:schemeClr val="bg1"/>
                </a:solidFill>
                <a:latin typeface="Poppins SemiBold" panose="00000700000000000000" pitchFamily="2" charset="0"/>
                <a:ea typeface="Nunito Sans SemiBold"/>
                <a:cs typeface="Poppins SemiBold" panose="00000700000000000000" pitchFamily="2" charset="0"/>
                <a:sym typeface="Nunito Sans SemiBold"/>
              </a:rPr>
              <a:t>+4</a:t>
            </a:r>
            <a:endParaRPr lang="en-ID" sz="4400">
              <a:solidFill>
                <a:schemeClr val="bg1"/>
              </a:solidFill>
              <a:latin typeface="Poppins SemiBold" panose="00000700000000000000" pitchFamily="2" charset="0"/>
              <a:ea typeface="Nunito Sans SemiBold"/>
              <a:cs typeface="Poppins SemiBold" panose="00000700000000000000" pitchFamily="2" charset="0"/>
              <a:sym typeface="Nunito Sans SemiBold"/>
            </a:endParaRPr>
          </a:p>
        </p:txBody>
      </p:sp>
      <p:sp>
        <p:nvSpPr>
          <p:cNvPr id="26" name="Google Shape;47;p16">
            <a:extLst>
              <a:ext uri="{FF2B5EF4-FFF2-40B4-BE49-F238E27FC236}">
                <a16:creationId xmlns:a16="http://schemas.microsoft.com/office/drawing/2014/main" id="{5DDF6D71-1C17-E022-BF9D-FB39CE2C0304}"/>
              </a:ext>
            </a:extLst>
          </p:cNvPr>
          <p:cNvSpPr txBox="1"/>
          <p:nvPr/>
        </p:nvSpPr>
        <p:spPr>
          <a:xfrm>
            <a:off x="5972622" y="2719518"/>
            <a:ext cx="2284925" cy="3223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7360" tIns="38669" rIns="77360" bIns="38669" anchor="t" anchorCtr="0">
            <a:noAutofit/>
          </a:bodyPr>
          <a:lstStyle/>
          <a:p>
            <a:pPr algn="ctr" defTabSz="773765">
              <a:defRPr/>
            </a:pPr>
            <a:r>
              <a:rPr lang="en-ID" sz="1400">
                <a:solidFill>
                  <a:schemeClr val="bg1"/>
                </a:solidFill>
                <a:latin typeface="Poppins ExtraBold" panose="00000900000000000000" pitchFamily="2" charset="0"/>
                <a:ea typeface="Nunito Sans SemiBold"/>
                <a:cs typeface="Poppins ExtraBold" panose="00000900000000000000" pitchFamily="2" charset="0"/>
                <a:sym typeface="Nunito Sans SemiBold"/>
              </a:rPr>
              <a:t>Horas de conteúdo</a:t>
            </a:r>
          </a:p>
        </p:txBody>
      </p:sp>
      <p:pic>
        <p:nvPicPr>
          <p:cNvPr id="29" name="Imagem 28">
            <a:extLst>
              <a:ext uri="{FF2B5EF4-FFF2-40B4-BE49-F238E27FC236}">
                <a16:creationId xmlns:a16="http://schemas.microsoft.com/office/drawing/2014/main" id="{757C55A6-88DC-74BF-7F73-1FAD2C3FDCFD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32" t="10247" r="8945" b="10375"/>
          <a:stretch/>
        </p:blipFill>
        <p:spPr>
          <a:xfrm>
            <a:off x="2753584" y="4747042"/>
            <a:ext cx="1669467" cy="1623538"/>
          </a:xfrm>
          <a:prstGeom prst="rect">
            <a:avLst/>
          </a:prstGeom>
        </p:spPr>
      </p:pic>
      <p:pic>
        <p:nvPicPr>
          <p:cNvPr id="31" name="Imagem 30">
            <a:extLst>
              <a:ext uri="{FF2B5EF4-FFF2-40B4-BE49-F238E27FC236}">
                <a16:creationId xmlns:a16="http://schemas.microsoft.com/office/drawing/2014/main" id="{54F6B47C-6DAB-F305-FFFD-533F08DC3C09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3" t="5566" r="5153" b="5729"/>
          <a:stretch/>
        </p:blipFill>
        <p:spPr>
          <a:xfrm>
            <a:off x="7871080" y="4727486"/>
            <a:ext cx="1669467" cy="165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7019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relógio&#10;&#10;Descrição gerada automaticamente">
            <a:extLst>
              <a:ext uri="{FF2B5EF4-FFF2-40B4-BE49-F238E27FC236}">
                <a16:creationId xmlns:a16="http://schemas.microsoft.com/office/drawing/2014/main" id="{D8EBA606-81F0-E799-DCF5-010ABCCEA9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" r="20" b="604"/>
          <a:stretch/>
        </p:blipFill>
        <p:spPr>
          <a:xfrm>
            <a:off x="-69850" y="0"/>
            <a:ext cx="12331700" cy="6895922"/>
          </a:xfrm>
          <a:prstGeom prst="rect">
            <a:avLst/>
          </a:prstGeom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756B414A-F266-EC2F-F152-801990BFBCA1}"/>
              </a:ext>
            </a:extLst>
          </p:cNvPr>
          <p:cNvSpPr/>
          <p:nvPr/>
        </p:nvSpPr>
        <p:spPr>
          <a:xfrm>
            <a:off x="-69851" y="0"/>
            <a:ext cx="12331700" cy="6858000"/>
          </a:xfrm>
          <a:prstGeom prst="rect">
            <a:avLst/>
          </a:prstGeom>
          <a:solidFill>
            <a:srgbClr val="00578A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50" name="Picture 2" descr="Seta Social">
            <a:extLst>
              <a:ext uri="{FF2B5EF4-FFF2-40B4-BE49-F238E27FC236}">
                <a16:creationId xmlns:a16="http://schemas.microsoft.com/office/drawing/2014/main" id="{206EC372-857D-28F2-05E5-D122284505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2665" y="1585832"/>
            <a:ext cx="5866667" cy="4497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DE07EAC1-C775-FB7E-8D01-BD0746070D46}"/>
              </a:ext>
            </a:extLst>
          </p:cNvPr>
          <p:cNvSpPr txBox="1"/>
          <p:nvPr/>
        </p:nvSpPr>
        <p:spPr>
          <a:xfrm>
            <a:off x="1509941" y="331251"/>
            <a:ext cx="9172117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t-BR" sz="54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SETA Social</a:t>
            </a:r>
            <a:endParaRPr lang="pt-BR" sz="1600" b="1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51548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4676F077-C570-8131-C327-191231E2B8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relógio&#10;&#10;Descrição gerada automaticamente">
            <a:extLst>
              <a:ext uri="{FF2B5EF4-FFF2-40B4-BE49-F238E27FC236}">
                <a16:creationId xmlns:a16="http://schemas.microsoft.com/office/drawing/2014/main" id="{F5EFF600-2F65-E827-B319-1345256C84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" r="20" b="604"/>
          <a:stretch/>
        </p:blipFill>
        <p:spPr>
          <a:xfrm>
            <a:off x="-69850" y="0"/>
            <a:ext cx="12331700" cy="6895922"/>
          </a:xfrm>
          <a:prstGeom prst="rect">
            <a:avLst/>
          </a:prstGeom>
        </p:spPr>
      </p:pic>
      <p:sp>
        <p:nvSpPr>
          <p:cNvPr id="4" name="AutoShape 2" descr="Minitab">
            <a:extLst>
              <a:ext uri="{FF2B5EF4-FFF2-40B4-BE49-F238E27FC236}">
                <a16:creationId xmlns:a16="http://schemas.microsoft.com/office/drawing/2014/main" id="{149F76C6-E7DB-0937-EE98-759970B9921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625049F0-97DF-3DC6-9A89-E10FD9C1FE78}"/>
              </a:ext>
            </a:extLst>
          </p:cNvPr>
          <p:cNvSpPr/>
          <p:nvPr/>
        </p:nvSpPr>
        <p:spPr>
          <a:xfrm>
            <a:off x="-69851" y="0"/>
            <a:ext cx="12331700" cy="6858000"/>
          </a:xfrm>
          <a:prstGeom prst="rect">
            <a:avLst/>
          </a:prstGeom>
          <a:solidFill>
            <a:srgbClr val="00578A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Logotipo&#10;&#10;Descrição gerada automaticamente">
            <a:extLst>
              <a:ext uri="{FF2B5EF4-FFF2-40B4-BE49-F238E27FC236}">
                <a16:creationId xmlns:a16="http://schemas.microsoft.com/office/drawing/2014/main" id="{B4308362-9F39-507E-AD71-78A0CF280F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357" y="5535386"/>
            <a:ext cx="1322614" cy="1322614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2543B597-6AF2-78CC-635C-602CC7AF0E8C}"/>
              </a:ext>
            </a:extLst>
          </p:cNvPr>
          <p:cNvSpPr txBox="1"/>
          <p:nvPr/>
        </p:nvSpPr>
        <p:spPr>
          <a:xfrm>
            <a:off x="712504" y="1537662"/>
            <a:ext cx="688844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>
                <a:solidFill>
                  <a:schemeClr val="bg1"/>
                </a:solidFill>
                <a:latin typeface="Poppins ExtraBold"/>
                <a:ea typeface="+mj-ea"/>
                <a:cs typeface="+mj-cs"/>
              </a:rPr>
              <a:t>COMO ELEVAR EXCELÊNCIA OPERACIONAL </a:t>
            </a:r>
          </a:p>
          <a:p>
            <a:r>
              <a:rPr lang="pt-BR" sz="4400">
                <a:solidFill>
                  <a:schemeClr val="bg1"/>
                </a:solidFill>
                <a:latin typeface="Poppins ExtraBold"/>
                <a:ea typeface="+mj-ea"/>
                <a:cs typeface="+mj-cs"/>
              </a:rPr>
              <a:t>A UM NOVO PATAMAR NA ORGANIZAÇÃO ?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1E507B88-7A47-EB44-B936-9FB867134089}"/>
              </a:ext>
            </a:extLst>
          </p:cNvPr>
          <p:cNvSpPr txBox="1"/>
          <p:nvPr/>
        </p:nvSpPr>
        <p:spPr>
          <a:xfrm>
            <a:off x="712503" y="5007761"/>
            <a:ext cx="54729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>
                <a:solidFill>
                  <a:srgbClr val="EF8621"/>
                </a:solidFill>
                <a:latin typeface="Poppins ExtraBold" panose="00000900000000000000" pitchFamily="2" charset="0"/>
                <a:ea typeface="Calibri" panose="020F0502020204030204" pitchFamily="34" charset="0"/>
                <a:cs typeface="Poppins ExtraBold" panose="00000900000000000000" pitchFamily="2" charset="0"/>
              </a:rPr>
              <a:t>X SETA CONECTA 2025 </a:t>
            </a:r>
            <a:endParaRPr lang="pt-BR" sz="3600" b="1">
              <a:solidFill>
                <a:srgbClr val="EF8621"/>
              </a:solidFill>
              <a:latin typeface="Poppins ExtraBold" panose="00000900000000000000" pitchFamily="2" charset="0"/>
              <a:ea typeface="Calibri" panose="020F0502020204030204" pitchFamily="34" charset="0"/>
              <a:cs typeface="Poppins ExtraBold" panose="00000900000000000000" pitchFamily="2" charset="0"/>
            </a:endParaRPr>
          </a:p>
        </p:txBody>
      </p:sp>
      <p:pic>
        <p:nvPicPr>
          <p:cNvPr id="17" name="Imagem 16">
            <a:extLst>
              <a:ext uri="{FF2B5EF4-FFF2-40B4-BE49-F238E27FC236}">
                <a16:creationId xmlns:a16="http://schemas.microsoft.com/office/drawing/2014/main" id="{CFD2F3F6-9479-0514-9CAA-BDEF161B8E7E}"/>
              </a:ext>
            </a:extLst>
          </p:cNvPr>
          <p:cNvPicPr>
            <a:picLocks noChangeAspect="1"/>
          </p:cNvPicPr>
          <p:nvPr/>
        </p:nvPicPr>
        <p:blipFill>
          <a:blip r:embed="rId5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26511" y="2067577"/>
            <a:ext cx="2722846" cy="2722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4404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relógio&#10;&#10;Descrição gerada automaticamente">
            <a:extLst>
              <a:ext uri="{FF2B5EF4-FFF2-40B4-BE49-F238E27FC236}">
                <a16:creationId xmlns:a16="http://schemas.microsoft.com/office/drawing/2014/main" id="{D8EBA606-81F0-E799-DCF5-010ABCCEA9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" r="20" b="604"/>
          <a:stretch/>
        </p:blipFill>
        <p:spPr>
          <a:xfrm>
            <a:off x="-69850" y="0"/>
            <a:ext cx="12331700" cy="6895922"/>
          </a:xfrm>
          <a:prstGeom prst="rect">
            <a:avLst/>
          </a:prstGeom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7B890C36-C6B1-734D-B6E6-AF2E2779E1F1}"/>
              </a:ext>
            </a:extLst>
          </p:cNvPr>
          <p:cNvSpPr/>
          <p:nvPr/>
        </p:nvSpPr>
        <p:spPr>
          <a:xfrm>
            <a:off x="-69851" y="0"/>
            <a:ext cx="12331700" cy="6858000"/>
          </a:xfrm>
          <a:prstGeom prst="rect">
            <a:avLst/>
          </a:prstGeom>
          <a:solidFill>
            <a:srgbClr val="00578A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Imagem 8" descr="Logotipo&#10;&#10;Descrição gerada automaticamente">
            <a:extLst>
              <a:ext uri="{FF2B5EF4-FFF2-40B4-BE49-F238E27FC236}">
                <a16:creationId xmlns:a16="http://schemas.microsoft.com/office/drawing/2014/main" id="{ED4CCFF5-CFEC-94D0-F436-0FA550F521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1426" y="5186686"/>
            <a:ext cx="1728198" cy="1728198"/>
          </a:xfrm>
          <a:prstGeom prst="rect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CC816AF2-3D54-626D-17D9-143F0C880C46}"/>
              </a:ext>
            </a:extLst>
          </p:cNvPr>
          <p:cNvSpPr txBox="1"/>
          <p:nvPr/>
        </p:nvSpPr>
        <p:spPr>
          <a:xfrm>
            <a:off x="5938996" y="611800"/>
            <a:ext cx="5420678" cy="141577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t-BR" sz="6600" b="1">
                <a:solidFill>
                  <a:srgbClr val="EF862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Premiação</a:t>
            </a:r>
            <a:endParaRPr lang="pt-BR" sz="2000" b="1">
              <a:solidFill>
                <a:schemeClr val="bg2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r>
              <a:rPr lang="pt-BR" sz="2000" b="1">
                <a:solidFill>
                  <a:schemeClr val="bg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Capacitações exclusivas Seta</a:t>
            </a: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B36BA773-A113-798D-9676-9B89AC3CD97B}"/>
              </a:ext>
            </a:extLst>
          </p:cNvPr>
          <p:cNvSpPr/>
          <p:nvPr/>
        </p:nvSpPr>
        <p:spPr>
          <a:xfrm>
            <a:off x="475488" y="-18962"/>
            <a:ext cx="4553712" cy="6914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E66B740-FAB1-6235-C9E9-C42EE84CDC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094" y="534052"/>
            <a:ext cx="3238500" cy="160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id="{C1455107-09C4-12B1-EEFE-33D8DAA4AFFD}"/>
              </a:ext>
            </a:extLst>
          </p:cNvPr>
          <p:cNvSpPr txBox="1"/>
          <p:nvPr/>
        </p:nvSpPr>
        <p:spPr>
          <a:xfrm>
            <a:off x="2068934" y="2580547"/>
            <a:ext cx="3240087" cy="39703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sz="2800" b="1">
                <a:solidFill>
                  <a:srgbClr val="0B5E9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1º Lugar</a:t>
            </a:r>
          </a:p>
          <a:p>
            <a:r>
              <a:rPr lang="pt-BR" sz="2000" b="1" err="1">
                <a:solidFill>
                  <a:srgbClr val="0B5E9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Nome_Sobrenome</a:t>
            </a:r>
            <a:br>
              <a:rPr lang="pt-BR" sz="2000" b="1">
                <a:solidFill>
                  <a:srgbClr val="0B5E93"/>
                </a:solidFill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pt-BR" sz="1600">
                <a:solidFill>
                  <a:schemeClr val="bg1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3 Capacitações</a:t>
            </a:r>
          </a:p>
          <a:p>
            <a:endParaRPr lang="pt-BR" sz="2000" b="1">
              <a:solidFill>
                <a:srgbClr val="0B5E93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r>
              <a:rPr lang="pt-BR" sz="2800" b="1">
                <a:solidFill>
                  <a:srgbClr val="0B5E9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2º Lugar</a:t>
            </a:r>
          </a:p>
          <a:p>
            <a:r>
              <a:rPr lang="pt-BR" sz="2000" b="1" err="1">
                <a:solidFill>
                  <a:srgbClr val="0B5E9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Nome_Sobrenome</a:t>
            </a:r>
            <a:endParaRPr lang="pt-BR" sz="2000" b="1">
              <a:solidFill>
                <a:srgbClr val="0B5E93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r>
              <a:rPr lang="pt-BR" sz="1600">
                <a:solidFill>
                  <a:schemeClr val="bg1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2 Capacitações</a:t>
            </a:r>
          </a:p>
          <a:p>
            <a:endParaRPr lang="pt-BR" sz="2000" b="1">
              <a:solidFill>
                <a:srgbClr val="0B5E93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r>
              <a:rPr lang="pt-BR" sz="2800" b="1">
                <a:solidFill>
                  <a:srgbClr val="0B5E9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3º Lugar</a:t>
            </a:r>
            <a:br>
              <a:rPr lang="pt-BR" sz="2000" b="1">
                <a:solidFill>
                  <a:srgbClr val="0B5E93"/>
                </a:solidFill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pt-BR" sz="2000" b="1" err="1">
                <a:solidFill>
                  <a:srgbClr val="0B5E9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Nome_Sobrenome</a:t>
            </a:r>
            <a:endParaRPr lang="pt-BR" sz="2000" b="1">
              <a:solidFill>
                <a:srgbClr val="0B5E93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r>
              <a:rPr lang="pt-BR" sz="1600">
                <a:solidFill>
                  <a:schemeClr val="bg1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1 Capacitação</a:t>
            </a:r>
          </a:p>
          <a:p>
            <a:endParaRPr lang="pt-BR" sz="2000" b="1">
              <a:solidFill>
                <a:srgbClr val="0B5E93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" name="Elipse 2">
            <a:extLst>
              <a:ext uri="{FF2B5EF4-FFF2-40B4-BE49-F238E27FC236}">
                <a16:creationId xmlns:a16="http://schemas.microsoft.com/office/drawing/2014/main" id="{1B435A4F-8A54-82DA-6FCE-99C8196DF488}"/>
              </a:ext>
            </a:extLst>
          </p:cNvPr>
          <p:cNvSpPr/>
          <p:nvPr/>
        </p:nvSpPr>
        <p:spPr>
          <a:xfrm>
            <a:off x="700644" y="2527800"/>
            <a:ext cx="1187533" cy="1163782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BEF173D4-2A55-E573-9163-92975316D412}"/>
              </a:ext>
            </a:extLst>
          </p:cNvPr>
          <p:cNvSpPr/>
          <p:nvPr/>
        </p:nvSpPr>
        <p:spPr>
          <a:xfrm>
            <a:off x="700644" y="3773707"/>
            <a:ext cx="1187533" cy="1163782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Elipse 5">
            <a:extLst>
              <a:ext uri="{FF2B5EF4-FFF2-40B4-BE49-F238E27FC236}">
                <a16:creationId xmlns:a16="http://schemas.microsoft.com/office/drawing/2014/main" id="{F5EEBBB4-6AB9-F12A-7F0B-1D5F61E4C17F}"/>
              </a:ext>
            </a:extLst>
          </p:cNvPr>
          <p:cNvSpPr/>
          <p:nvPr/>
        </p:nvSpPr>
        <p:spPr>
          <a:xfrm>
            <a:off x="656245" y="5101740"/>
            <a:ext cx="1187533" cy="1163782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1" name="Imagem 20">
            <a:extLst>
              <a:ext uri="{FF2B5EF4-FFF2-40B4-BE49-F238E27FC236}">
                <a16:creationId xmlns:a16="http://schemas.microsoft.com/office/drawing/2014/main" id="{AD990FEF-6474-E663-ECD7-CC656A4BE6F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6851" y="3853817"/>
            <a:ext cx="1152783" cy="1152783"/>
          </a:xfrm>
          <a:prstGeom prst="round2DiagRect">
            <a:avLst>
              <a:gd name="adj1" fmla="val 34810"/>
              <a:gd name="adj2" fmla="val 0"/>
            </a:avLst>
          </a:prstGeom>
        </p:spPr>
      </p:pic>
      <p:pic>
        <p:nvPicPr>
          <p:cNvPr id="14" name="5575F77E-ADEF-4803-A2C3-7FEEA59681F0">
            <a:extLst>
              <a:ext uri="{FF2B5EF4-FFF2-40B4-BE49-F238E27FC236}">
                <a16:creationId xmlns:a16="http://schemas.microsoft.com/office/drawing/2014/main" id="{5F81ECDB-4B63-A30E-AA28-4C8568B173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r:link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19557" y="2574810"/>
            <a:ext cx="1152783" cy="1152783"/>
          </a:xfrm>
          <a:prstGeom prst="round2DiagRect">
            <a:avLst>
              <a:gd name="adj1" fmla="val 32794"/>
              <a:gd name="adj2" fmla="val 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F7763F0C-92FE-4F4B-B739-C96A8F1A5B56">
            <a:extLst>
              <a:ext uri="{FF2B5EF4-FFF2-40B4-BE49-F238E27FC236}">
                <a16:creationId xmlns:a16="http://schemas.microsoft.com/office/drawing/2014/main" id="{247A8E57-BBD4-A189-0ACB-2F0311990E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r:link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09435" y="2574810"/>
            <a:ext cx="1152783" cy="1152783"/>
          </a:xfrm>
          <a:prstGeom prst="round2DiagRect">
            <a:avLst>
              <a:gd name="adj1" fmla="val 33802"/>
              <a:gd name="adj2" fmla="val 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B06E0097-75C2-453C-9403-6DC079335C15">
            <a:extLst>
              <a:ext uri="{FF2B5EF4-FFF2-40B4-BE49-F238E27FC236}">
                <a16:creationId xmlns:a16="http://schemas.microsoft.com/office/drawing/2014/main" id="{F23C210C-BBA8-1DCA-D5B0-2F60E76999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r:link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9313" y="2527800"/>
            <a:ext cx="1152783" cy="1152783"/>
          </a:xfrm>
          <a:prstGeom prst="round2DiagRect">
            <a:avLst>
              <a:gd name="adj1" fmla="val 31786"/>
              <a:gd name="adj2" fmla="val 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490DB164-8197-4DEB-9D5E-4614795D456A">
            <a:extLst>
              <a:ext uri="{FF2B5EF4-FFF2-40B4-BE49-F238E27FC236}">
                <a16:creationId xmlns:a16="http://schemas.microsoft.com/office/drawing/2014/main" id="{8D6F3A65-142F-E267-B055-FADDDB6B40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r:link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89191" y="2527800"/>
            <a:ext cx="1152783" cy="1152783"/>
          </a:xfrm>
          <a:prstGeom prst="round2DiagRect">
            <a:avLst>
              <a:gd name="adj1" fmla="val 31786"/>
              <a:gd name="adj2" fmla="val 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Imagem 21">
            <a:extLst>
              <a:ext uri="{FF2B5EF4-FFF2-40B4-BE49-F238E27FC236}">
                <a16:creationId xmlns:a16="http://schemas.microsoft.com/office/drawing/2014/main" id="{4F426DEB-F97C-8939-EEB8-14FFA5B8B5C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966" y="3860669"/>
            <a:ext cx="1152783" cy="1152783"/>
          </a:xfrm>
          <a:prstGeom prst="round2DiagRect">
            <a:avLst>
              <a:gd name="adj1" fmla="val 30778"/>
              <a:gd name="adj2" fmla="val 0"/>
            </a:avLst>
          </a:prstGeom>
        </p:spPr>
      </p:pic>
      <p:pic>
        <p:nvPicPr>
          <p:cNvPr id="1028" name="Picture 4" descr="OKR Expert">
            <a:extLst>
              <a:ext uri="{FF2B5EF4-FFF2-40B4-BE49-F238E27FC236}">
                <a16:creationId xmlns:a16="http://schemas.microsoft.com/office/drawing/2014/main" id="{F7D787E4-9C40-306A-51E6-01B8E111ED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7082" y="3853817"/>
            <a:ext cx="1152783" cy="1152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69333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relógio&#10;&#10;Descrição gerada automaticamente">
            <a:extLst>
              <a:ext uri="{FF2B5EF4-FFF2-40B4-BE49-F238E27FC236}">
                <a16:creationId xmlns:a16="http://schemas.microsoft.com/office/drawing/2014/main" id="{D8EBA606-81F0-E799-DCF5-010ABCCEA9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" r="20" b="604"/>
          <a:stretch/>
        </p:blipFill>
        <p:spPr>
          <a:xfrm>
            <a:off x="-69850" y="0"/>
            <a:ext cx="12331700" cy="6895922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85F86A4D-309E-98C1-D5A9-AFFEEA600CF1}"/>
              </a:ext>
            </a:extLst>
          </p:cNvPr>
          <p:cNvSpPr/>
          <p:nvPr/>
        </p:nvSpPr>
        <p:spPr>
          <a:xfrm>
            <a:off x="-69851" y="0"/>
            <a:ext cx="12331700" cy="6858000"/>
          </a:xfrm>
          <a:prstGeom prst="rect">
            <a:avLst/>
          </a:prstGeom>
          <a:solidFill>
            <a:srgbClr val="00578A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CC816AF2-3D54-626D-17D9-143F0C880C46}"/>
              </a:ext>
            </a:extLst>
          </p:cNvPr>
          <p:cNvSpPr txBox="1"/>
          <p:nvPr/>
        </p:nvSpPr>
        <p:spPr>
          <a:xfrm>
            <a:off x="5229916" y="59739"/>
            <a:ext cx="6831217" cy="307776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t-BR" sz="6600" b="1">
                <a:solidFill>
                  <a:srgbClr val="EF862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Premiação</a:t>
            </a:r>
            <a:endParaRPr lang="pt-BR" sz="2000" b="1">
              <a:solidFill>
                <a:schemeClr val="bg2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r>
              <a:rPr lang="pt-BR" sz="2000" b="1">
                <a:solidFill>
                  <a:schemeClr val="bg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PARA TODAS PARTICIPANTES</a:t>
            </a:r>
          </a:p>
          <a:p>
            <a:pPr algn="ctr"/>
            <a:endParaRPr lang="pt-BR" sz="2000" b="1">
              <a:solidFill>
                <a:schemeClr val="bg2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r>
              <a:rPr lang="pt-BR" sz="4800" b="1">
                <a:solidFill>
                  <a:srgbClr val="EF862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1000 SETA COINS</a:t>
            </a:r>
            <a:br>
              <a:rPr lang="pt-BR" sz="2000" b="1">
                <a:solidFill>
                  <a:schemeClr val="bg2"/>
                </a:solidFill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pt-BR" sz="2000" b="1">
                <a:solidFill>
                  <a:schemeClr val="bg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Para você trocar por recompensas!</a:t>
            </a:r>
            <a:br>
              <a:rPr lang="pt-BR" sz="2000" b="1">
                <a:solidFill>
                  <a:schemeClr val="bg2"/>
                </a:solidFill>
                <a:latin typeface="Poppins" panose="00000500000000000000" pitchFamily="2" charset="0"/>
                <a:cs typeface="Poppins" panose="00000500000000000000" pitchFamily="2" charset="0"/>
              </a:rPr>
            </a:br>
            <a:endParaRPr lang="pt-BR" sz="2000" b="1">
              <a:solidFill>
                <a:schemeClr val="bg2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B36BA773-A113-798D-9676-9B89AC3CD97B}"/>
              </a:ext>
            </a:extLst>
          </p:cNvPr>
          <p:cNvSpPr/>
          <p:nvPr/>
        </p:nvSpPr>
        <p:spPr>
          <a:xfrm>
            <a:off x="475488" y="-18962"/>
            <a:ext cx="4553712" cy="6914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E66B740-FAB1-6235-C9E9-C42EE84CDC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094" y="534052"/>
            <a:ext cx="3238500" cy="160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1EEBCBA8-755E-B01A-6F46-77ED190B5F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2346" y="3023073"/>
            <a:ext cx="8739540" cy="3450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11839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7B9F8">
                <a:alpha val="100000"/>
              </a:srgbClr>
            </a:gs>
            <a:gs pos="50000">
              <a:srgbClr val="0D09B9">
                <a:alpha val="100000"/>
              </a:srgbClr>
            </a:gs>
            <a:gs pos="100000">
              <a:srgbClr val="191B29">
                <a:alpha val="100000"/>
              </a:srgb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58714" y="1"/>
            <a:ext cx="12309429" cy="7154855"/>
          </a:xfrm>
          <a:custGeom>
            <a:avLst/>
            <a:gdLst/>
            <a:ahLst/>
            <a:cxnLst/>
            <a:rect l="l" t="t" r="r" b="b"/>
            <a:pathLst>
              <a:path w="18464143" h="10732283">
                <a:moveTo>
                  <a:pt x="0" y="0"/>
                </a:moveTo>
                <a:lnTo>
                  <a:pt x="18464142" y="0"/>
                </a:lnTo>
                <a:lnTo>
                  <a:pt x="18464142" y="10732283"/>
                </a:lnTo>
                <a:lnTo>
                  <a:pt x="0" y="1073228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25000"/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pt-BR" sz="12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477088" y="3914829"/>
            <a:ext cx="3506265" cy="486327"/>
            <a:chOff x="0" y="0"/>
            <a:chExt cx="1433877" cy="19888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433877" cy="198882"/>
            </a:xfrm>
            <a:custGeom>
              <a:avLst/>
              <a:gdLst/>
              <a:ahLst/>
              <a:cxnLst/>
              <a:rect l="l" t="t" r="r" b="b"/>
              <a:pathLst>
                <a:path w="1433877" h="198882">
                  <a:moveTo>
                    <a:pt x="99441" y="0"/>
                  </a:moveTo>
                  <a:lnTo>
                    <a:pt x="1334436" y="0"/>
                  </a:lnTo>
                  <a:cubicBezTo>
                    <a:pt x="1389356" y="0"/>
                    <a:pt x="1433877" y="44521"/>
                    <a:pt x="1433877" y="99441"/>
                  </a:cubicBezTo>
                  <a:lnTo>
                    <a:pt x="1433877" y="99441"/>
                  </a:lnTo>
                  <a:cubicBezTo>
                    <a:pt x="1433877" y="125815"/>
                    <a:pt x="1423400" y="151108"/>
                    <a:pt x="1404751" y="169757"/>
                  </a:cubicBezTo>
                  <a:cubicBezTo>
                    <a:pt x="1386103" y="188405"/>
                    <a:pt x="1360809" y="198882"/>
                    <a:pt x="1334436" y="198882"/>
                  </a:cubicBezTo>
                  <a:lnTo>
                    <a:pt x="99441" y="198882"/>
                  </a:lnTo>
                  <a:cubicBezTo>
                    <a:pt x="73068" y="198882"/>
                    <a:pt x="47774" y="188405"/>
                    <a:pt x="29126" y="169757"/>
                  </a:cubicBezTo>
                  <a:cubicBezTo>
                    <a:pt x="10477" y="151108"/>
                    <a:pt x="0" y="125815"/>
                    <a:pt x="0" y="99441"/>
                  </a:cubicBezTo>
                  <a:lnTo>
                    <a:pt x="0" y="99441"/>
                  </a:lnTo>
                  <a:cubicBezTo>
                    <a:pt x="0" y="73068"/>
                    <a:pt x="10477" y="47774"/>
                    <a:pt x="29126" y="29126"/>
                  </a:cubicBezTo>
                  <a:cubicBezTo>
                    <a:pt x="47774" y="10477"/>
                    <a:pt x="73068" y="0"/>
                    <a:pt x="99441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F577B">
                    <a:alpha val="79000"/>
                  </a:srgbClr>
                </a:gs>
                <a:gs pos="50000">
                  <a:srgbClr val="204BE0">
                    <a:alpha val="79000"/>
                  </a:srgbClr>
                </a:gs>
                <a:gs pos="100000">
                  <a:srgbClr val="191B29">
                    <a:alpha val="79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cap="rnd">
              <a:noFill/>
              <a:prstDash val="solid"/>
              <a:round/>
            </a:ln>
          </p:spPr>
          <p:txBody>
            <a:bodyPr/>
            <a:lstStyle/>
            <a:p>
              <a:pPr defTabSz="609630"/>
              <a:endParaRPr lang="pt-BR" sz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1433877" cy="236982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 defTabSz="609630">
                <a:lnSpc>
                  <a:spcPts val="1669"/>
                </a:lnSpc>
              </a:pPr>
              <a:endParaRPr sz="12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4317140" y="3922866"/>
            <a:ext cx="3506265" cy="486327"/>
            <a:chOff x="0" y="0"/>
            <a:chExt cx="1433877" cy="198882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433877" cy="198882"/>
            </a:xfrm>
            <a:custGeom>
              <a:avLst/>
              <a:gdLst/>
              <a:ahLst/>
              <a:cxnLst/>
              <a:rect l="l" t="t" r="r" b="b"/>
              <a:pathLst>
                <a:path w="1433877" h="198882">
                  <a:moveTo>
                    <a:pt x="99441" y="0"/>
                  </a:moveTo>
                  <a:lnTo>
                    <a:pt x="1334436" y="0"/>
                  </a:lnTo>
                  <a:cubicBezTo>
                    <a:pt x="1389356" y="0"/>
                    <a:pt x="1433877" y="44521"/>
                    <a:pt x="1433877" y="99441"/>
                  </a:cubicBezTo>
                  <a:lnTo>
                    <a:pt x="1433877" y="99441"/>
                  </a:lnTo>
                  <a:cubicBezTo>
                    <a:pt x="1433877" y="125815"/>
                    <a:pt x="1423400" y="151108"/>
                    <a:pt x="1404751" y="169757"/>
                  </a:cubicBezTo>
                  <a:cubicBezTo>
                    <a:pt x="1386103" y="188405"/>
                    <a:pt x="1360809" y="198882"/>
                    <a:pt x="1334436" y="198882"/>
                  </a:cubicBezTo>
                  <a:lnTo>
                    <a:pt x="99441" y="198882"/>
                  </a:lnTo>
                  <a:cubicBezTo>
                    <a:pt x="73068" y="198882"/>
                    <a:pt x="47774" y="188405"/>
                    <a:pt x="29126" y="169757"/>
                  </a:cubicBezTo>
                  <a:cubicBezTo>
                    <a:pt x="10477" y="151108"/>
                    <a:pt x="0" y="125815"/>
                    <a:pt x="0" y="99441"/>
                  </a:cubicBezTo>
                  <a:lnTo>
                    <a:pt x="0" y="99441"/>
                  </a:lnTo>
                  <a:cubicBezTo>
                    <a:pt x="0" y="73068"/>
                    <a:pt x="10477" y="47774"/>
                    <a:pt x="29126" y="29126"/>
                  </a:cubicBezTo>
                  <a:cubicBezTo>
                    <a:pt x="47774" y="10477"/>
                    <a:pt x="73068" y="0"/>
                    <a:pt x="99441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F577B">
                    <a:alpha val="79000"/>
                  </a:srgbClr>
                </a:gs>
                <a:gs pos="50000">
                  <a:srgbClr val="204BE0">
                    <a:alpha val="79000"/>
                  </a:srgbClr>
                </a:gs>
                <a:gs pos="100000">
                  <a:srgbClr val="191B29">
                    <a:alpha val="79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cap="rnd">
              <a:noFill/>
              <a:prstDash val="solid"/>
              <a:round/>
            </a:ln>
          </p:spPr>
          <p:txBody>
            <a:bodyPr/>
            <a:lstStyle/>
            <a:p>
              <a:pPr defTabSz="609630"/>
              <a:endParaRPr lang="pt-BR" sz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1433877" cy="236982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 defTabSz="609630">
                <a:lnSpc>
                  <a:spcPts val="1669"/>
                </a:lnSpc>
              </a:pPr>
              <a:endParaRPr sz="12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383489" y="3793971"/>
            <a:ext cx="3748036" cy="708131"/>
            <a:chOff x="0" y="0"/>
            <a:chExt cx="1532748" cy="289588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532748" cy="289588"/>
            </a:xfrm>
            <a:custGeom>
              <a:avLst/>
              <a:gdLst/>
              <a:ahLst/>
              <a:cxnLst/>
              <a:rect l="l" t="t" r="r" b="b"/>
              <a:pathLst>
                <a:path w="1532748" h="289588">
                  <a:moveTo>
                    <a:pt x="117050" y="0"/>
                  </a:moveTo>
                  <a:lnTo>
                    <a:pt x="1415698" y="0"/>
                  </a:lnTo>
                  <a:cubicBezTo>
                    <a:pt x="1446742" y="0"/>
                    <a:pt x="1476514" y="12332"/>
                    <a:pt x="1498465" y="34283"/>
                  </a:cubicBezTo>
                  <a:cubicBezTo>
                    <a:pt x="1520416" y="56234"/>
                    <a:pt x="1532748" y="86007"/>
                    <a:pt x="1532748" y="117050"/>
                  </a:cubicBezTo>
                  <a:lnTo>
                    <a:pt x="1532748" y="172538"/>
                  </a:lnTo>
                  <a:cubicBezTo>
                    <a:pt x="1532748" y="203581"/>
                    <a:pt x="1520416" y="233354"/>
                    <a:pt x="1498465" y="255305"/>
                  </a:cubicBezTo>
                  <a:cubicBezTo>
                    <a:pt x="1476514" y="277256"/>
                    <a:pt x="1446742" y="289588"/>
                    <a:pt x="1415698" y="289588"/>
                  </a:cubicBezTo>
                  <a:lnTo>
                    <a:pt x="117050" y="289588"/>
                  </a:lnTo>
                  <a:cubicBezTo>
                    <a:pt x="86007" y="289588"/>
                    <a:pt x="56234" y="277256"/>
                    <a:pt x="34283" y="255305"/>
                  </a:cubicBezTo>
                  <a:cubicBezTo>
                    <a:pt x="12332" y="233354"/>
                    <a:pt x="0" y="203581"/>
                    <a:pt x="0" y="172538"/>
                  </a:cubicBezTo>
                  <a:lnTo>
                    <a:pt x="0" y="117050"/>
                  </a:lnTo>
                  <a:cubicBezTo>
                    <a:pt x="0" y="86007"/>
                    <a:pt x="12332" y="56234"/>
                    <a:pt x="34283" y="34283"/>
                  </a:cubicBezTo>
                  <a:cubicBezTo>
                    <a:pt x="56234" y="12332"/>
                    <a:pt x="86007" y="0"/>
                    <a:pt x="11705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 cap="rnd">
              <a:solidFill>
                <a:srgbClr val="FFFFFF"/>
              </a:solidFill>
              <a:prstDash val="solid"/>
              <a:round/>
            </a:ln>
          </p:spPr>
          <p:txBody>
            <a:bodyPr/>
            <a:lstStyle/>
            <a:p>
              <a:pPr defTabSz="609630"/>
              <a:endParaRPr lang="pt-BR" sz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38100"/>
              <a:ext cx="1532748" cy="327688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 defTabSz="609630">
                <a:lnSpc>
                  <a:spcPts val="1669"/>
                </a:lnSpc>
              </a:pPr>
              <a:endParaRPr sz="12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223540" y="3793313"/>
            <a:ext cx="3748036" cy="708131"/>
            <a:chOff x="0" y="0"/>
            <a:chExt cx="1532748" cy="289588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532748" cy="289588"/>
            </a:xfrm>
            <a:custGeom>
              <a:avLst/>
              <a:gdLst/>
              <a:ahLst/>
              <a:cxnLst/>
              <a:rect l="l" t="t" r="r" b="b"/>
              <a:pathLst>
                <a:path w="1532748" h="289588">
                  <a:moveTo>
                    <a:pt x="117050" y="0"/>
                  </a:moveTo>
                  <a:lnTo>
                    <a:pt x="1415698" y="0"/>
                  </a:lnTo>
                  <a:cubicBezTo>
                    <a:pt x="1446742" y="0"/>
                    <a:pt x="1476514" y="12332"/>
                    <a:pt x="1498465" y="34283"/>
                  </a:cubicBezTo>
                  <a:cubicBezTo>
                    <a:pt x="1520416" y="56234"/>
                    <a:pt x="1532748" y="86007"/>
                    <a:pt x="1532748" y="117050"/>
                  </a:cubicBezTo>
                  <a:lnTo>
                    <a:pt x="1532748" y="172538"/>
                  </a:lnTo>
                  <a:cubicBezTo>
                    <a:pt x="1532748" y="203581"/>
                    <a:pt x="1520416" y="233354"/>
                    <a:pt x="1498465" y="255305"/>
                  </a:cubicBezTo>
                  <a:cubicBezTo>
                    <a:pt x="1476514" y="277256"/>
                    <a:pt x="1446742" y="289588"/>
                    <a:pt x="1415698" y="289588"/>
                  </a:cubicBezTo>
                  <a:lnTo>
                    <a:pt x="117050" y="289588"/>
                  </a:lnTo>
                  <a:cubicBezTo>
                    <a:pt x="86007" y="289588"/>
                    <a:pt x="56234" y="277256"/>
                    <a:pt x="34283" y="255305"/>
                  </a:cubicBezTo>
                  <a:cubicBezTo>
                    <a:pt x="12332" y="233354"/>
                    <a:pt x="0" y="203581"/>
                    <a:pt x="0" y="172538"/>
                  </a:cubicBezTo>
                  <a:lnTo>
                    <a:pt x="0" y="117050"/>
                  </a:lnTo>
                  <a:cubicBezTo>
                    <a:pt x="0" y="86007"/>
                    <a:pt x="12332" y="56234"/>
                    <a:pt x="34283" y="34283"/>
                  </a:cubicBezTo>
                  <a:cubicBezTo>
                    <a:pt x="56234" y="12332"/>
                    <a:pt x="86007" y="0"/>
                    <a:pt x="11705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 cap="rnd">
              <a:solidFill>
                <a:srgbClr val="FFFFFF"/>
              </a:solidFill>
              <a:prstDash val="solid"/>
              <a:round/>
            </a:ln>
          </p:spPr>
          <p:txBody>
            <a:bodyPr/>
            <a:lstStyle/>
            <a:p>
              <a:pPr defTabSz="609630"/>
              <a:endParaRPr lang="pt-BR" sz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38100"/>
              <a:ext cx="1532748" cy="327688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 defTabSz="609630">
                <a:lnSpc>
                  <a:spcPts val="1669"/>
                </a:lnSpc>
              </a:pPr>
              <a:endParaRPr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15" name="Freeform 15"/>
          <p:cNvSpPr/>
          <p:nvPr/>
        </p:nvSpPr>
        <p:spPr>
          <a:xfrm>
            <a:off x="749398" y="4005803"/>
            <a:ext cx="304429" cy="320451"/>
          </a:xfrm>
          <a:custGeom>
            <a:avLst/>
            <a:gdLst/>
            <a:ahLst/>
            <a:cxnLst/>
            <a:rect l="l" t="t" r="r" b="b"/>
            <a:pathLst>
              <a:path w="456643" h="480676">
                <a:moveTo>
                  <a:pt x="0" y="0"/>
                </a:moveTo>
                <a:lnTo>
                  <a:pt x="456642" y="0"/>
                </a:lnTo>
                <a:lnTo>
                  <a:pt x="456642" y="480677"/>
                </a:lnTo>
                <a:lnTo>
                  <a:pt x="0" y="48067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pt-BR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5063208" y="3970427"/>
            <a:ext cx="249354" cy="353903"/>
          </a:xfrm>
          <a:custGeom>
            <a:avLst/>
            <a:gdLst/>
            <a:ahLst/>
            <a:cxnLst/>
            <a:rect l="l" t="t" r="r" b="b"/>
            <a:pathLst>
              <a:path w="374031" h="530854">
                <a:moveTo>
                  <a:pt x="0" y="0"/>
                </a:moveTo>
                <a:lnTo>
                  <a:pt x="374031" y="0"/>
                </a:lnTo>
                <a:lnTo>
                  <a:pt x="374031" y="530854"/>
                </a:lnTo>
                <a:lnTo>
                  <a:pt x="0" y="53085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pt-BR" sz="12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17" name="Group 17"/>
          <p:cNvGrpSpPr/>
          <p:nvPr/>
        </p:nvGrpSpPr>
        <p:grpSpPr>
          <a:xfrm>
            <a:off x="382935" y="1173670"/>
            <a:ext cx="8058513" cy="478367"/>
            <a:chOff x="0" y="0"/>
            <a:chExt cx="16117026" cy="956733"/>
          </a:xfrm>
        </p:grpSpPr>
        <p:grpSp>
          <p:nvGrpSpPr>
            <p:cNvPr id="18" name="Group 18"/>
            <p:cNvGrpSpPr/>
            <p:nvPr/>
          </p:nvGrpSpPr>
          <p:grpSpPr>
            <a:xfrm>
              <a:off x="0" y="0"/>
              <a:ext cx="15923245" cy="931037"/>
              <a:chOff x="0" y="0"/>
              <a:chExt cx="2759202" cy="161417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2759202" cy="161417"/>
              </a:xfrm>
              <a:custGeom>
                <a:avLst/>
                <a:gdLst/>
                <a:ahLst/>
                <a:cxnLst/>
                <a:rect l="l" t="t" r="r" b="b"/>
                <a:pathLst>
                  <a:path w="2759202" h="161417">
                    <a:moveTo>
                      <a:pt x="2759202" y="20745"/>
                    </a:moveTo>
                    <a:lnTo>
                      <a:pt x="2759202" y="140672"/>
                    </a:lnTo>
                    <a:cubicBezTo>
                      <a:pt x="2759202" y="146174"/>
                      <a:pt x="2757016" y="151451"/>
                      <a:pt x="2753126" y="155341"/>
                    </a:cubicBezTo>
                    <a:cubicBezTo>
                      <a:pt x="2749236" y="159231"/>
                      <a:pt x="2743959" y="161417"/>
                      <a:pt x="2738457" y="161417"/>
                    </a:cubicBezTo>
                    <a:lnTo>
                      <a:pt x="20745" y="161417"/>
                    </a:lnTo>
                    <a:cubicBezTo>
                      <a:pt x="15243" y="161417"/>
                      <a:pt x="9966" y="159231"/>
                      <a:pt x="6076" y="155341"/>
                    </a:cubicBezTo>
                    <a:cubicBezTo>
                      <a:pt x="2186" y="151451"/>
                      <a:pt x="0" y="146174"/>
                      <a:pt x="0" y="140672"/>
                    </a:cubicBezTo>
                    <a:lnTo>
                      <a:pt x="0" y="20745"/>
                    </a:lnTo>
                    <a:cubicBezTo>
                      <a:pt x="0" y="15243"/>
                      <a:pt x="2186" y="9966"/>
                      <a:pt x="6076" y="6076"/>
                    </a:cubicBezTo>
                    <a:cubicBezTo>
                      <a:pt x="9966" y="2186"/>
                      <a:pt x="15243" y="0"/>
                      <a:pt x="20745" y="0"/>
                    </a:cubicBezTo>
                    <a:lnTo>
                      <a:pt x="2738457" y="0"/>
                    </a:lnTo>
                    <a:cubicBezTo>
                      <a:pt x="2743959" y="0"/>
                      <a:pt x="2749236" y="2186"/>
                      <a:pt x="2753126" y="6076"/>
                    </a:cubicBezTo>
                    <a:cubicBezTo>
                      <a:pt x="2757016" y="9966"/>
                      <a:pt x="2759202" y="15243"/>
                      <a:pt x="2759202" y="20745"/>
                    </a:cubicBezTo>
                    <a:close/>
                  </a:path>
                </a:pathLst>
              </a:custGeom>
              <a:solidFill>
                <a:srgbClr val="07B9F8"/>
              </a:solidFill>
            </p:spPr>
            <p:txBody>
              <a:bodyPr/>
              <a:lstStyle/>
              <a:p>
                <a:pPr defTabSz="609630"/>
                <a:endParaRPr lang="pt-BR" sz="12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20" name="TextBox 20"/>
              <p:cNvSpPr txBox="1"/>
              <p:nvPr/>
            </p:nvSpPr>
            <p:spPr>
              <a:xfrm>
                <a:off x="0" y="-47625"/>
                <a:ext cx="2759202" cy="209042"/>
              </a:xfrm>
              <a:prstGeom prst="rect">
                <a:avLst/>
              </a:prstGeom>
            </p:spPr>
            <p:txBody>
              <a:bodyPr lIns="38607" tIns="38607" rIns="38607" bIns="38607" rtlCol="0" anchor="ctr"/>
              <a:lstStyle/>
              <a:p>
                <a:pPr algn="ctr" defTabSz="609630">
                  <a:lnSpc>
                    <a:spcPts val="1773"/>
                  </a:lnSpc>
                </a:pPr>
                <a:endParaRPr sz="120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sp>
          <p:nvSpPr>
            <p:cNvPr id="21" name="TextBox 21"/>
            <p:cNvSpPr txBox="1"/>
            <p:nvPr/>
          </p:nvSpPr>
          <p:spPr>
            <a:xfrm>
              <a:off x="193780" y="164336"/>
              <a:ext cx="15923246" cy="7923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defTabSz="609630">
                <a:lnSpc>
                  <a:spcPts val="3029"/>
                </a:lnSpc>
              </a:pPr>
              <a:r>
                <a:rPr lang="en-US" sz="2999" b="1">
                  <a:solidFill>
                    <a:srgbClr val="FFFFFF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 </a:t>
              </a:r>
              <a:r>
                <a:rPr lang="en-US" sz="2999" b="1">
                  <a:solidFill>
                    <a:srgbClr val="0D0B9D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MAIOR EVENTO DE MELHORIA CONTÍNUA </a:t>
              </a:r>
            </a:p>
          </p:txBody>
        </p:sp>
      </p:grpSp>
      <p:sp>
        <p:nvSpPr>
          <p:cNvPr id="22" name="Freeform 22"/>
          <p:cNvSpPr/>
          <p:nvPr/>
        </p:nvSpPr>
        <p:spPr>
          <a:xfrm>
            <a:off x="9298430" y="6098040"/>
            <a:ext cx="1639738" cy="543534"/>
          </a:xfrm>
          <a:custGeom>
            <a:avLst/>
            <a:gdLst/>
            <a:ahLst/>
            <a:cxnLst/>
            <a:rect l="l" t="t" r="r" b="b"/>
            <a:pathLst>
              <a:path w="2459607" h="815301">
                <a:moveTo>
                  <a:pt x="0" y="0"/>
                </a:moveTo>
                <a:lnTo>
                  <a:pt x="2459607" y="0"/>
                </a:lnTo>
                <a:lnTo>
                  <a:pt x="2459607" y="815301"/>
                </a:lnTo>
                <a:lnTo>
                  <a:pt x="0" y="81530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11844" b="-11844"/>
            </a:stretch>
          </a:blipFill>
        </p:spPr>
        <p:txBody>
          <a:bodyPr/>
          <a:lstStyle/>
          <a:p>
            <a:pPr defTabSz="609630"/>
            <a:endParaRPr lang="pt-BR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" name="Freeform 23"/>
          <p:cNvSpPr/>
          <p:nvPr/>
        </p:nvSpPr>
        <p:spPr>
          <a:xfrm>
            <a:off x="8876050" y="5024923"/>
            <a:ext cx="2484497" cy="819107"/>
          </a:xfrm>
          <a:custGeom>
            <a:avLst/>
            <a:gdLst/>
            <a:ahLst/>
            <a:cxnLst/>
            <a:rect l="l" t="t" r="r" b="b"/>
            <a:pathLst>
              <a:path w="3726745" h="1228661">
                <a:moveTo>
                  <a:pt x="0" y="0"/>
                </a:moveTo>
                <a:lnTo>
                  <a:pt x="3726746" y="0"/>
                </a:lnTo>
                <a:lnTo>
                  <a:pt x="3726746" y="1228662"/>
                </a:lnTo>
                <a:lnTo>
                  <a:pt x="0" y="1228662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pPr defTabSz="609630"/>
            <a:endParaRPr lang="pt-BR" sz="12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24" name="Group 24"/>
          <p:cNvGrpSpPr/>
          <p:nvPr/>
        </p:nvGrpSpPr>
        <p:grpSpPr>
          <a:xfrm>
            <a:off x="2359221" y="1896104"/>
            <a:ext cx="7473559" cy="1175349"/>
            <a:chOff x="0" y="-142875"/>
            <a:chExt cx="14947119" cy="2350699"/>
          </a:xfrm>
        </p:grpSpPr>
        <p:sp>
          <p:nvSpPr>
            <p:cNvPr id="25" name="TextBox 25"/>
            <p:cNvSpPr txBox="1"/>
            <p:nvPr/>
          </p:nvSpPr>
          <p:spPr>
            <a:xfrm>
              <a:off x="0" y="-142875"/>
              <a:ext cx="14947119" cy="206159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defTabSz="609630">
                <a:lnSpc>
                  <a:spcPts val="4232"/>
                </a:lnSpc>
              </a:pPr>
              <a:r>
                <a:rPr lang="en-US" sz="3022">
                  <a:solidFill>
                    <a:srgbClr val="FFFFFF"/>
                  </a:solidFill>
                  <a:latin typeface="Horizon"/>
                  <a:ea typeface="Horizon"/>
                  <a:cs typeface="Horizon"/>
                  <a:sym typeface="Horizon"/>
                </a:rPr>
                <a:t>Business Improvement </a:t>
              </a:r>
            </a:p>
            <a:p>
              <a:pPr algn="ctr" defTabSz="609630">
                <a:lnSpc>
                  <a:spcPts val="4232"/>
                </a:lnSpc>
              </a:pPr>
              <a:r>
                <a:rPr lang="en-US" sz="3022">
                  <a:solidFill>
                    <a:srgbClr val="FFFFFF"/>
                  </a:solidFill>
                  <a:latin typeface="Horizon"/>
                  <a:ea typeface="Horizon"/>
                  <a:cs typeface="Horizon"/>
                  <a:sym typeface="Horizon"/>
                </a:rPr>
                <a:t>Summit </a:t>
              </a: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10004185" y="521079"/>
              <a:ext cx="4942934" cy="168674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defTabSz="609630">
                <a:lnSpc>
                  <a:spcPts val="7238"/>
                </a:lnSpc>
              </a:pPr>
              <a:r>
                <a:rPr lang="en-US" sz="5170">
                  <a:solidFill>
                    <a:srgbClr val="FFFFFF"/>
                  </a:solidFill>
                  <a:latin typeface="Horizon"/>
                  <a:ea typeface="Horizon"/>
                  <a:cs typeface="Horizon"/>
                  <a:sym typeface="Horizon"/>
                </a:rPr>
                <a:t>2025</a:t>
              </a:r>
            </a:p>
          </p:txBody>
        </p:sp>
      </p:grpSp>
      <p:sp>
        <p:nvSpPr>
          <p:cNvPr id="27" name="TextBox 27"/>
          <p:cNvSpPr txBox="1"/>
          <p:nvPr/>
        </p:nvSpPr>
        <p:spPr>
          <a:xfrm>
            <a:off x="2478374" y="3044875"/>
            <a:ext cx="7235254" cy="5262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2147"/>
              </a:lnSpc>
              <a:spcBef>
                <a:spcPct val="0"/>
              </a:spcBef>
            </a:pPr>
            <a:r>
              <a:rPr lang="en-US" sz="1533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Ferramentas, tecnologia, cultura, operações e processos inovadores para inspirar mudanças e transformações.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141404" y="4018061"/>
            <a:ext cx="2566893" cy="2582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2239"/>
              </a:lnSpc>
            </a:pPr>
            <a:r>
              <a:rPr lang="en-US" sz="16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Dias 17 e 18 de setembro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5446457" y="4002205"/>
            <a:ext cx="1597937" cy="2582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2240"/>
              </a:lnSpc>
            </a:pPr>
            <a:r>
              <a:rPr lang="en-US" sz="16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São Paulo - SP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685800" y="661436"/>
            <a:ext cx="3337289" cy="446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609630">
              <a:lnSpc>
                <a:spcPts val="3367"/>
              </a:lnSpc>
            </a:pPr>
            <a:r>
              <a:rPr lang="en-US" sz="3334" b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2ª EDIÇÃO DO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8441447" y="1240666"/>
            <a:ext cx="2013381" cy="446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609630">
              <a:lnSpc>
                <a:spcPts val="3367"/>
              </a:lnSpc>
            </a:pPr>
            <a:r>
              <a:rPr lang="en-US" sz="3334" b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DO PAÍS!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9856429" y="5908418"/>
            <a:ext cx="581521" cy="1401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1186"/>
              </a:lnSpc>
            </a:pPr>
            <a:r>
              <a:rPr lang="en-US" sz="847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realização: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9285520" y="4735995"/>
            <a:ext cx="1665558" cy="1996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1731"/>
              </a:lnSpc>
            </a:pPr>
            <a:r>
              <a:rPr lang="en-US" sz="1236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patrocinador oficial:</a:t>
            </a:r>
          </a:p>
        </p:txBody>
      </p:sp>
      <p:grpSp>
        <p:nvGrpSpPr>
          <p:cNvPr id="34" name="Group 34"/>
          <p:cNvGrpSpPr/>
          <p:nvPr/>
        </p:nvGrpSpPr>
        <p:grpSpPr>
          <a:xfrm>
            <a:off x="2402354" y="5002119"/>
            <a:ext cx="3506265" cy="486327"/>
            <a:chOff x="0" y="0"/>
            <a:chExt cx="1433877" cy="198882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1433877" cy="198882"/>
            </a:xfrm>
            <a:custGeom>
              <a:avLst/>
              <a:gdLst/>
              <a:ahLst/>
              <a:cxnLst/>
              <a:rect l="l" t="t" r="r" b="b"/>
              <a:pathLst>
                <a:path w="1433877" h="198882">
                  <a:moveTo>
                    <a:pt x="99441" y="0"/>
                  </a:moveTo>
                  <a:lnTo>
                    <a:pt x="1334436" y="0"/>
                  </a:lnTo>
                  <a:cubicBezTo>
                    <a:pt x="1389356" y="0"/>
                    <a:pt x="1433877" y="44521"/>
                    <a:pt x="1433877" y="99441"/>
                  </a:cubicBezTo>
                  <a:lnTo>
                    <a:pt x="1433877" y="99441"/>
                  </a:lnTo>
                  <a:cubicBezTo>
                    <a:pt x="1433877" y="125815"/>
                    <a:pt x="1423400" y="151108"/>
                    <a:pt x="1404751" y="169757"/>
                  </a:cubicBezTo>
                  <a:cubicBezTo>
                    <a:pt x="1386103" y="188405"/>
                    <a:pt x="1360809" y="198882"/>
                    <a:pt x="1334436" y="198882"/>
                  </a:cubicBezTo>
                  <a:lnTo>
                    <a:pt x="99441" y="198882"/>
                  </a:lnTo>
                  <a:cubicBezTo>
                    <a:pt x="73068" y="198882"/>
                    <a:pt x="47774" y="188405"/>
                    <a:pt x="29126" y="169757"/>
                  </a:cubicBezTo>
                  <a:cubicBezTo>
                    <a:pt x="10477" y="151108"/>
                    <a:pt x="0" y="125815"/>
                    <a:pt x="0" y="99441"/>
                  </a:cubicBezTo>
                  <a:lnTo>
                    <a:pt x="0" y="99441"/>
                  </a:lnTo>
                  <a:cubicBezTo>
                    <a:pt x="0" y="73068"/>
                    <a:pt x="10477" y="47774"/>
                    <a:pt x="29126" y="29126"/>
                  </a:cubicBezTo>
                  <a:cubicBezTo>
                    <a:pt x="47774" y="10477"/>
                    <a:pt x="73068" y="0"/>
                    <a:pt x="99441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F577B">
                    <a:alpha val="79000"/>
                  </a:srgbClr>
                </a:gs>
                <a:gs pos="50000">
                  <a:srgbClr val="204BE0">
                    <a:alpha val="79000"/>
                  </a:srgbClr>
                </a:gs>
                <a:gs pos="100000">
                  <a:srgbClr val="191B29">
                    <a:alpha val="79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cap="rnd">
              <a:noFill/>
              <a:prstDash val="solid"/>
              <a:round/>
            </a:ln>
          </p:spPr>
          <p:txBody>
            <a:bodyPr/>
            <a:lstStyle/>
            <a:p>
              <a:pPr defTabSz="609630"/>
              <a:endParaRPr lang="pt-BR" sz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6" name="TextBox 36"/>
            <p:cNvSpPr txBox="1"/>
            <p:nvPr/>
          </p:nvSpPr>
          <p:spPr>
            <a:xfrm>
              <a:off x="0" y="-38100"/>
              <a:ext cx="1433877" cy="236982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 defTabSz="609630">
                <a:lnSpc>
                  <a:spcPts val="1669"/>
                </a:lnSpc>
              </a:pPr>
              <a:endParaRPr sz="12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2308754" y="4872566"/>
            <a:ext cx="3748036" cy="708131"/>
            <a:chOff x="0" y="0"/>
            <a:chExt cx="1532748" cy="289588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1532748" cy="289588"/>
            </a:xfrm>
            <a:custGeom>
              <a:avLst/>
              <a:gdLst/>
              <a:ahLst/>
              <a:cxnLst/>
              <a:rect l="l" t="t" r="r" b="b"/>
              <a:pathLst>
                <a:path w="1532748" h="289588">
                  <a:moveTo>
                    <a:pt x="117050" y="0"/>
                  </a:moveTo>
                  <a:lnTo>
                    <a:pt x="1415698" y="0"/>
                  </a:lnTo>
                  <a:cubicBezTo>
                    <a:pt x="1446742" y="0"/>
                    <a:pt x="1476514" y="12332"/>
                    <a:pt x="1498465" y="34283"/>
                  </a:cubicBezTo>
                  <a:cubicBezTo>
                    <a:pt x="1520416" y="56234"/>
                    <a:pt x="1532748" y="86007"/>
                    <a:pt x="1532748" y="117050"/>
                  </a:cubicBezTo>
                  <a:lnTo>
                    <a:pt x="1532748" y="172538"/>
                  </a:lnTo>
                  <a:cubicBezTo>
                    <a:pt x="1532748" y="203581"/>
                    <a:pt x="1520416" y="233354"/>
                    <a:pt x="1498465" y="255305"/>
                  </a:cubicBezTo>
                  <a:cubicBezTo>
                    <a:pt x="1476514" y="277256"/>
                    <a:pt x="1446742" y="289588"/>
                    <a:pt x="1415698" y="289588"/>
                  </a:cubicBezTo>
                  <a:lnTo>
                    <a:pt x="117050" y="289588"/>
                  </a:lnTo>
                  <a:cubicBezTo>
                    <a:pt x="86007" y="289588"/>
                    <a:pt x="56234" y="277256"/>
                    <a:pt x="34283" y="255305"/>
                  </a:cubicBezTo>
                  <a:cubicBezTo>
                    <a:pt x="12332" y="233354"/>
                    <a:pt x="0" y="203581"/>
                    <a:pt x="0" y="172538"/>
                  </a:cubicBezTo>
                  <a:lnTo>
                    <a:pt x="0" y="117050"/>
                  </a:lnTo>
                  <a:cubicBezTo>
                    <a:pt x="0" y="86007"/>
                    <a:pt x="12332" y="56234"/>
                    <a:pt x="34283" y="34283"/>
                  </a:cubicBezTo>
                  <a:cubicBezTo>
                    <a:pt x="56234" y="12332"/>
                    <a:pt x="86007" y="0"/>
                    <a:pt x="11705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 cap="rnd">
              <a:solidFill>
                <a:srgbClr val="FFFFFF"/>
              </a:solidFill>
              <a:prstDash val="solid"/>
              <a:round/>
            </a:ln>
          </p:spPr>
          <p:txBody>
            <a:bodyPr/>
            <a:lstStyle/>
            <a:p>
              <a:pPr defTabSz="609630"/>
              <a:endParaRPr lang="pt-BR" sz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9" name="TextBox 39"/>
            <p:cNvSpPr txBox="1"/>
            <p:nvPr/>
          </p:nvSpPr>
          <p:spPr>
            <a:xfrm>
              <a:off x="0" y="-38100"/>
              <a:ext cx="1532748" cy="327688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 defTabSz="609630">
                <a:lnSpc>
                  <a:spcPts val="1669"/>
                </a:lnSpc>
              </a:pPr>
              <a:endParaRPr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40" name="TextBox 40"/>
          <p:cNvSpPr txBox="1"/>
          <p:nvPr/>
        </p:nvSpPr>
        <p:spPr>
          <a:xfrm>
            <a:off x="2791439" y="5066105"/>
            <a:ext cx="2782266" cy="2702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2347"/>
              </a:lnSpc>
            </a:pPr>
            <a:r>
              <a:rPr lang="en-US" sz="1677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Cupom de Desconto: SETA</a:t>
            </a:r>
          </a:p>
        </p:txBody>
      </p:sp>
      <p:sp>
        <p:nvSpPr>
          <p:cNvPr id="41" name="Freeform 41"/>
          <p:cNvSpPr/>
          <p:nvPr/>
        </p:nvSpPr>
        <p:spPr>
          <a:xfrm rot="-4897899" flipH="1" flipV="1">
            <a:off x="792761" y="4873806"/>
            <a:ext cx="1502631" cy="1513986"/>
          </a:xfrm>
          <a:custGeom>
            <a:avLst/>
            <a:gdLst/>
            <a:ahLst/>
            <a:cxnLst/>
            <a:rect l="l" t="t" r="r" b="b"/>
            <a:pathLst>
              <a:path w="2253946" h="2270979">
                <a:moveTo>
                  <a:pt x="2253947" y="2270979"/>
                </a:moveTo>
                <a:lnTo>
                  <a:pt x="0" y="2270979"/>
                </a:lnTo>
                <a:lnTo>
                  <a:pt x="0" y="0"/>
                </a:lnTo>
                <a:lnTo>
                  <a:pt x="2253947" y="0"/>
                </a:lnTo>
                <a:lnTo>
                  <a:pt x="2253947" y="2270979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pPr defTabSz="609630"/>
            <a:endParaRPr lang="pt-BR" sz="120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42" name="Picture 4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80058" y="4596252"/>
            <a:ext cx="2172725" cy="2172725"/>
          </a:xfrm>
          <a:prstGeom prst="rect">
            <a:avLst/>
          </a:prstGeom>
        </p:spPr>
      </p:pic>
      <p:sp>
        <p:nvSpPr>
          <p:cNvPr id="43" name="TextBox 43"/>
          <p:cNvSpPr txBox="1"/>
          <p:nvPr/>
        </p:nvSpPr>
        <p:spPr>
          <a:xfrm>
            <a:off x="2503468" y="5657215"/>
            <a:ext cx="3358209" cy="268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2254"/>
              </a:lnSpc>
            </a:pPr>
            <a:r>
              <a:rPr lang="en-US" sz="161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De R$ 4.790 por apenas R$ 2.500. 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2503468" y="6000947"/>
            <a:ext cx="3276441" cy="268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2254"/>
              </a:lnSpc>
              <a:spcBef>
                <a:spcPct val="0"/>
              </a:spcBef>
            </a:pPr>
            <a:r>
              <a:rPr lang="en-US" sz="161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Garanta sua vaga agora mesmo!</a:t>
            </a:r>
          </a:p>
        </p:txBody>
      </p:sp>
      <p:grpSp>
        <p:nvGrpSpPr>
          <p:cNvPr id="45" name="Group 45"/>
          <p:cNvGrpSpPr/>
          <p:nvPr/>
        </p:nvGrpSpPr>
        <p:grpSpPr>
          <a:xfrm>
            <a:off x="8154076" y="3941517"/>
            <a:ext cx="3506265" cy="486327"/>
            <a:chOff x="0" y="0"/>
            <a:chExt cx="1433877" cy="198882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1433877" cy="198882"/>
            </a:xfrm>
            <a:custGeom>
              <a:avLst/>
              <a:gdLst/>
              <a:ahLst/>
              <a:cxnLst/>
              <a:rect l="l" t="t" r="r" b="b"/>
              <a:pathLst>
                <a:path w="1433877" h="198882">
                  <a:moveTo>
                    <a:pt x="99441" y="0"/>
                  </a:moveTo>
                  <a:lnTo>
                    <a:pt x="1334436" y="0"/>
                  </a:lnTo>
                  <a:cubicBezTo>
                    <a:pt x="1389356" y="0"/>
                    <a:pt x="1433877" y="44521"/>
                    <a:pt x="1433877" y="99441"/>
                  </a:cubicBezTo>
                  <a:lnTo>
                    <a:pt x="1433877" y="99441"/>
                  </a:lnTo>
                  <a:cubicBezTo>
                    <a:pt x="1433877" y="125815"/>
                    <a:pt x="1423400" y="151108"/>
                    <a:pt x="1404751" y="169757"/>
                  </a:cubicBezTo>
                  <a:cubicBezTo>
                    <a:pt x="1386103" y="188405"/>
                    <a:pt x="1360809" y="198882"/>
                    <a:pt x="1334436" y="198882"/>
                  </a:cubicBezTo>
                  <a:lnTo>
                    <a:pt x="99441" y="198882"/>
                  </a:lnTo>
                  <a:cubicBezTo>
                    <a:pt x="73068" y="198882"/>
                    <a:pt x="47774" y="188405"/>
                    <a:pt x="29126" y="169757"/>
                  </a:cubicBezTo>
                  <a:cubicBezTo>
                    <a:pt x="10477" y="151108"/>
                    <a:pt x="0" y="125815"/>
                    <a:pt x="0" y="99441"/>
                  </a:cubicBezTo>
                  <a:lnTo>
                    <a:pt x="0" y="99441"/>
                  </a:lnTo>
                  <a:cubicBezTo>
                    <a:pt x="0" y="73068"/>
                    <a:pt x="10477" y="47774"/>
                    <a:pt x="29126" y="29126"/>
                  </a:cubicBezTo>
                  <a:cubicBezTo>
                    <a:pt x="47774" y="10477"/>
                    <a:pt x="73068" y="0"/>
                    <a:pt x="99441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F577B">
                    <a:alpha val="79000"/>
                  </a:srgbClr>
                </a:gs>
                <a:gs pos="50000">
                  <a:srgbClr val="204BE0">
                    <a:alpha val="79000"/>
                  </a:srgbClr>
                </a:gs>
                <a:gs pos="100000">
                  <a:srgbClr val="191B29">
                    <a:alpha val="79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cap="rnd">
              <a:noFill/>
              <a:prstDash val="solid"/>
              <a:round/>
            </a:ln>
          </p:spPr>
          <p:txBody>
            <a:bodyPr/>
            <a:lstStyle/>
            <a:p>
              <a:pPr defTabSz="609630"/>
              <a:endParaRPr lang="pt-BR" sz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7" name="TextBox 47"/>
            <p:cNvSpPr txBox="1"/>
            <p:nvPr/>
          </p:nvSpPr>
          <p:spPr>
            <a:xfrm>
              <a:off x="0" y="-38100"/>
              <a:ext cx="1433877" cy="236982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 defTabSz="609630">
                <a:lnSpc>
                  <a:spcPts val="1669"/>
                </a:lnSpc>
              </a:pPr>
              <a:endParaRPr sz="12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48" name="Group 48"/>
          <p:cNvGrpSpPr/>
          <p:nvPr/>
        </p:nvGrpSpPr>
        <p:grpSpPr>
          <a:xfrm>
            <a:off x="8060476" y="3811963"/>
            <a:ext cx="3748036" cy="708131"/>
            <a:chOff x="0" y="0"/>
            <a:chExt cx="1532748" cy="289588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1532748" cy="289588"/>
            </a:xfrm>
            <a:custGeom>
              <a:avLst/>
              <a:gdLst/>
              <a:ahLst/>
              <a:cxnLst/>
              <a:rect l="l" t="t" r="r" b="b"/>
              <a:pathLst>
                <a:path w="1532748" h="289588">
                  <a:moveTo>
                    <a:pt x="117050" y="0"/>
                  </a:moveTo>
                  <a:lnTo>
                    <a:pt x="1415698" y="0"/>
                  </a:lnTo>
                  <a:cubicBezTo>
                    <a:pt x="1446742" y="0"/>
                    <a:pt x="1476514" y="12332"/>
                    <a:pt x="1498465" y="34283"/>
                  </a:cubicBezTo>
                  <a:cubicBezTo>
                    <a:pt x="1520416" y="56234"/>
                    <a:pt x="1532748" y="86007"/>
                    <a:pt x="1532748" y="117050"/>
                  </a:cubicBezTo>
                  <a:lnTo>
                    <a:pt x="1532748" y="172538"/>
                  </a:lnTo>
                  <a:cubicBezTo>
                    <a:pt x="1532748" y="203581"/>
                    <a:pt x="1520416" y="233354"/>
                    <a:pt x="1498465" y="255305"/>
                  </a:cubicBezTo>
                  <a:cubicBezTo>
                    <a:pt x="1476514" y="277256"/>
                    <a:pt x="1446742" y="289588"/>
                    <a:pt x="1415698" y="289588"/>
                  </a:cubicBezTo>
                  <a:lnTo>
                    <a:pt x="117050" y="289588"/>
                  </a:lnTo>
                  <a:cubicBezTo>
                    <a:pt x="86007" y="289588"/>
                    <a:pt x="56234" y="277256"/>
                    <a:pt x="34283" y="255305"/>
                  </a:cubicBezTo>
                  <a:cubicBezTo>
                    <a:pt x="12332" y="233354"/>
                    <a:pt x="0" y="203581"/>
                    <a:pt x="0" y="172538"/>
                  </a:cubicBezTo>
                  <a:lnTo>
                    <a:pt x="0" y="117050"/>
                  </a:lnTo>
                  <a:cubicBezTo>
                    <a:pt x="0" y="86007"/>
                    <a:pt x="12332" y="56234"/>
                    <a:pt x="34283" y="34283"/>
                  </a:cubicBezTo>
                  <a:cubicBezTo>
                    <a:pt x="56234" y="12332"/>
                    <a:pt x="86007" y="0"/>
                    <a:pt x="11705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 cap="rnd">
              <a:solidFill>
                <a:srgbClr val="FFFFFF"/>
              </a:solidFill>
              <a:prstDash val="solid"/>
              <a:round/>
            </a:ln>
          </p:spPr>
          <p:txBody>
            <a:bodyPr/>
            <a:lstStyle/>
            <a:p>
              <a:pPr defTabSz="609630"/>
              <a:endParaRPr lang="pt-BR" sz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0" name="TextBox 50"/>
            <p:cNvSpPr txBox="1"/>
            <p:nvPr/>
          </p:nvSpPr>
          <p:spPr>
            <a:xfrm>
              <a:off x="0" y="-38100"/>
              <a:ext cx="1532748" cy="327688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 defTabSz="609630">
                <a:lnSpc>
                  <a:spcPts val="1669"/>
                </a:lnSpc>
              </a:pPr>
              <a:endParaRPr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51" name="TextBox 51"/>
          <p:cNvSpPr txBox="1"/>
          <p:nvPr/>
        </p:nvSpPr>
        <p:spPr>
          <a:xfrm>
            <a:off x="8060476" y="4038156"/>
            <a:ext cx="3731882" cy="2582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2240"/>
              </a:lnSpc>
            </a:pPr>
            <a:r>
              <a:rPr lang="en-US" sz="16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Modelo Presencial e All Inclusive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884096-75DD-9C27-3A54-825900861D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relógio&#10;&#10;Descrição gerada automaticamente">
            <a:extLst>
              <a:ext uri="{FF2B5EF4-FFF2-40B4-BE49-F238E27FC236}">
                <a16:creationId xmlns:a16="http://schemas.microsoft.com/office/drawing/2014/main" id="{A05965BC-46F8-4929-6B01-B8036A4718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" r="20" b="604"/>
          <a:stretch/>
        </p:blipFill>
        <p:spPr>
          <a:xfrm>
            <a:off x="-69850" y="0"/>
            <a:ext cx="12331700" cy="6895922"/>
          </a:xfrm>
          <a:prstGeom prst="rect">
            <a:avLst/>
          </a:prstGeom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42D516E5-8199-2FC9-8959-7FC258E4BCBF}"/>
              </a:ext>
            </a:extLst>
          </p:cNvPr>
          <p:cNvSpPr/>
          <p:nvPr/>
        </p:nvSpPr>
        <p:spPr>
          <a:xfrm>
            <a:off x="-69851" y="0"/>
            <a:ext cx="12331700" cy="6858000"/>
          </a:xfrm>
          <a:prstGeom prst="rect">
            <a:avLst/>
          </a:prstGeom>
          <a:solidFill>
            <a:srgbClr val="00578A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463F0DAB-83BA-1067-C433-0A19C23C2F78}"/>
              </a:ext>
            </a:extLst>
          </p:cNvPr>
          <p:cNvSpPr txBox="1"/>
          <p:nvPr/>
        </p:nvSpPr>
        <p:spPr>
          <a:xfrm>
            <a:off x="1509942" y="544003"/>
            <a:ext cx="9172117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t-BR" sz="48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Para finalizar...</a:t>
            </a:r>
            <a:endParaRPr lang="pt-BR" sz="1400" b="1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7" name="Imagem 6" descr="Placa azul com letras brancas&#10;&#10;O conteúdo gerado por IA pode estar incorreto.">
            <a:extLst>
              <a:ext uri="{FF2B5EF4-FFF2-40B4-BE49-F238E27FC236}">
                <a16:creationId xmlns:a16="http://schemas.microsoft.com/office/drawing/2014/main" id="{93C9CE95-1723-5546-219E-EB104EDF38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7379" y="2865012"/>
            <a:ext cx="2197242" cy="2197242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7C6D771F-878C-D6D4-DBAA-CC38F0B8A50D}"/>
              </a:ext>
            </a:extLst>
          </p:cNvPr>
          <p:cNvSpPr txBox="1"/>
          <p:nvPr/>
        </p:nvSpPr>
        <p:spPr>
          <a:xfrm>
            <a:off x="4478786" y="1695830"/>
            <a:ext cx="3234428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t-BR" sz="28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Ative o seu </a:t>
            </a:r>
            <a:r>
              <a:rPr lang="pt-BR" sz="280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Badge</a:t>
            </a:r>
            <a:r>
              <a:rPr lang="pt-BR" sz="28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!</a:t>
            </a:r>
            <a:endParaRPr lang="pt-BR" sz="90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0BB16D19-1FBD-D0DC-F9FE-1D9664CC0CDA}"/>
              </a:ext>
            </a:extLst>
          </p:cNvPr>
          <p:cNvSpPr txBox="1"/>
          <p:nvPr/>
        </p:nvSpPr>
        <p:spPr>
          <a:xfrm>
            <a:off x="846551" y="1723920"/>
            <a:ext cx="3234428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t-BR" sz="28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Responda a avaliação</a:t>
            </a:r>
            <a:endParaRPr lang="pt-BR" sz="90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7CB760BC-1BA2-8986-E363-ECCA3F8CE4A1}"/>
              </a:ext>
            </a:extLst>
          </p:cNvPr>
          <p:cNvSpPr txBox="1"/>
          <p:nvPr/>
        </p:nvSpPr>
        <p:spPr>
          <a:xfrm>
            <a:off x="8122421" y="1622042"/>
            <a:ext cx="3234428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t-BR" sz="28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Acesse as </a:t>
            </a:r>
            <a:br>
              <a:rPr lang="pt-BR" sz="28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pt-BR" sz="28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fotos</a:t>
            </a:r>
            <a:endParaRPr lang="pt-BR" sz="90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907B145B-B8AD-4AA8-C7A2-F61A01A22E11}"/>
              </a:ext>
            </a:extLst>
          </p:cNvPr>
          <p:cNvSpPr txBox="1"/>
          <p:nvPr/>
        </p:nvSpPr>
        <p:spPr>
          <a:xfrm>
            <a:off x="8237525" y="5021885"/>
            <a:ext cx="3234428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t-BR" sz="20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Marque a gente:</a:t>
            </a:r>
            <a:br>
              <a:rPr lang="pt-BR" sz="28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pt-BR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@Seta Desenvolvimento Gerencial</a:t>
            </a:r>
            <a:endParaRPr lang="pt-BR" sz="90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7B5B81A8-D3D0-7D5B-F7F9-2741A3EB74F4}"/>
              </a:ext>
            </a:extLst>
          </p:cNvPr>
          <p:cNvSpPr txBox="1"/>
          <p:nvPr/>
        </p:nvSpPr>
        <p:spPr>
          <a:xfrm>
            <a:off x="1509939" y="5441140"/>
            <a:ext cx="9172117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t-BR" sz="32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Muito Obrigado</a:t>
            </a:r>
            <a:r>
              <a:rPr lang="pt-BR" sz="3200" b="1">
                <a:solidFill>
                  <a:srgbClr val="EF862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!!!</a:t>
            </a:r>
            <a:br>
              <a:rPr lang="pt-BR" sz="32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pt-BR" sz="32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Nos encontramos em </a:t>
            </a:r>
            <a:r>
              <a:rPr lang="pt-BR" sz="3200" b="1">
                <a:solidFill>
                  <a:srgbClr val="EF862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2026</a:t>
            </a:r>
            <a:r>
              <a:rPr lang="pt-BR" sz="32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...</a:t>
            </a:r>
            <a:endParaRPr lang="pt-BR" sz="1000" b="1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C6D6DC4-2612-12A5-9CAB-1A9309490E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146" y="2836184"/>
            <a:ext cx="2197242" cy="219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Imagem 17">
            <a:extLst>
              <a:ext uri="{FF2B5EF4-FFF2-40B4-BE49-F238E27FC236}">
                <a16:creationId xmlns:a16="http://schemas.microsoft.com/office/drawing/2014/main" id="{21E8FA13-9978-947A-6D95-2B405D29041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41014" y="2711760"/>
            <a:ext cx="2197242" cy="2197242"/>
          </a:xfrm>
          <a:prstGeom prst="rect">
            <a:avLst/>
          </a:prstGeom>
        </p:spPr>
      </p:pic>
      <p:sp>
        <p:nvSpPr>
          <p:cNvPr id="19" name="Retângulo 18">
            <a:extLst>
              <a:ext uri="{FF2B5EF4-FFF2-40B4-BE49-F238E27FC236}">
                <a16:creationId xmlns:a16="http://schemas.microsoft.com/office/drawing/2014/main" id="{638EBF49-8F90-6CBA-BC16-0656AD54691B}"/>
              </a:ext>
            </a:extLst>
          </p:cNvPr>
          <p:cNvSpPr/>
          <p:nvPr/>
        </p:nvSpPr>
        <p:spPr>
          <a:xfrm>
            <a:off x="9598025" y="3632200"/>
            <a:ext cx="288925" cy="3563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6" name="Imagem 15" descr="Logotipo&#10;&#10;O conteúdo gerado por IA pode estar incorreto.">
            <a:extLst>
              <a:ext uri="{FF2B5EF4-FFF2-40B4-BE49-F238E27FC236}">
                <a16:creationId xmlns:a16="http://schemas.microsoft.com/office/drawing/2014/main" id="{C9ADDED8-7616-4529-9EAB-9737415E405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47788"/>
          <a:stretch>
            <a:fillRect/>
          </a:stretch>
        </p:blipFill>
        <p:spPr>
          <a:xfrm>
            <a:off x="9559487" y="3736520"/>
            <a:ext cx="335713" cy="19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0541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9B19D2-6C76-520D-717D-F7D777B4C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relógio&#10;&#10;Descrição gerada automaticamente">
            <a:extLst>
              <a:ext uri="{FF2B5EF4-FFF2-40B4-BE49-F238E27FC236}">
                <a16:creationId xmlns:a16="http://schemas.microsoft.com/office/drawing/2014/main" id="{AA30F6EC-24F0-6CEA-D8F9-AEC8F84E75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" r="20" b="604"/>
          <a:stretch/>
        </p:blipFill>
        <p:spPr>
          <a:xfrm>
            <a:off x="-69850" y="0"/>
            <a:ext cx="12331700" cy="6895922"/>
          </a:xfrm>
          <a:prstGeom prst="rect">
            <a:avLst/>
          </a:prstGeom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16F34FA2-F330-3716-34C4-8E3F51F9B78E}"/>
              </a:ext>
            </a:extLst>
          </p:cNvPr>
          <p:cNvSpPr/>
          <p:nvPr/>
        </p:nvSpPr>
        <p:spPr>
          <a:xfrm>
            <a:off x="-69851" y="0"/>
            <a:ext cx="12331700" cy="6858000"/>
          </a:xfrm>
          <a:prstGeom prst="rect">
            <a:avLst/>
          </a:prstGeom>
          <a:solidFill>
            <a:srgbClr val="00578A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Logotipo&#10;&#10;Descrição gerada automaticamente">
            <a:extLst>
              <a:ext uri="{FF2B5EF4-FFF2-40B4-BE49-F238E27FC236}">
                <a16:creationId xmlns:a16="http://schemas.microsoft.com/office/drawing/2014/main" id="{852799CF-8E85-D88C-8C5E-B21664651F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357" y="5535386"/>
            <a:ext cx="1322614" cy="1322614"/>
          </a:xfrm>
          <a:prstGeom prst="rect">
            <a:avLst/>
          </a:prstGeom>
        </p:spPr>
      </p:pic>
      <p:sp>
        <p:nvSpPr>
          <p:cNvPr id="6" name="Google Shape;46;p16">
            <a:extLst>
              <a:ext uri="{FF2B5EF4-FFF2-40B4-BE49-F238E27FC236}">
                <a16:creationId xmlns:a16="http://schemas.microsoft.com/office/drawing/2014/main" id="{0B25C46D-62AF-2428-99BF-F9F6F3698898}"/>
              </a:ext>
            </a:extLst>
          </p:cNvPr>
          <p:cNvSpPr txBox="1"/>
          <p:nvPr/>
        </p:nvSpPr>
        <p:spPr>
          <a:xfrm>
            <a:off x="2871295" y="4072801"/>
            <a:ext cx="6270638" cy="12400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 ExtraBold" panose="00000900000000000000" pitchFamily="2" charset="0"/>
                <a:ea typeface="Montserrat ExtraBold"/>
                <a:cs typeface="Poppins ExtraBold" panose="00000900000000000000" pitchFamily="2" charset="0"/>
                <a:sym typeface="Montserrat ExtraBold"/>
              </a:rPr>
              <a:t>QUEM SOMOS</a:t>
            </a:r>
            <a:r>
              <a:rPr kumimoji="0" lang="en-ID" sz="5400" b="1" i="0" u="none" strike="noStrike" kern="1200" cap="none" spc="0" normalizeH="0" baseline="0" noProof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Poppins ExtraBold" panose="00000900000000000000" pitchFamily="2" charset="0"/>
                <a:ea typeface="Montserrat ExtraBold"/>
                <a:cs typeface="Poppins ExtraBold" panose="00000900000000000000" pitchFamily="2" charset="0"/>
                <a:sym typeface="Montserrat ExtraBold"/>
              </a:rPr>
              <a:t>?</a:t>
            </a:r>
            <a:endParaRPr kumimoji="0" sz="5400" b="0" i="0" u="none" strike="noStrike" kern="1200" cap="none" spc="0" normalizeH="0" baseline="0" noProof="0">
              <a:ln>
                <a:noFill/>
              </a:ln>
              <a:solidFill>
                <a:srgbClr val="FF99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9" name="Google Shape;48;p16">
            <a:extLst>
              <a:ext uri="{FF2B5EF4-FFF2-40B4-BE49-F238E27FC236}">
                <a16:creationId xmlns:a16="http://schemas.microsoft.com/office/drawing/2014/main" id="{DBB745F8-7883-1E18-FA52-649C45DEE26C}"/>
              </a:ext>
            </a:extLst>
          </p:cNvPr>
          <p:cNvCxnSpPr>
            <a:cxnSpLocks/>
          </p:cNvCxnSpPr>
          <p:nvPr/>
        </p:nvCxnSpPr>
        <p:spPr>
          <a:xfrm flipH="1">
            <a:off x="3574954" y="3750900"/>
            <a:ext cx="4863320" cy="0"/>
          </a:xfrm>
          <a:prstGeom prst="straightConnector1">
            <a:avLst/>
          </a:prstGeom>
          <a:ln>
            <a:headEnd type="none" w="sm" len="sm"/>
            <a:tailEnd type="non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2" name="Imagem 11" descr="Logotipo&#10;&#10;O conteúdo gerado por IA pode estar incorreto.">
            <a:extLst>
              <a:ext uri="{FF2B5EF4-FFF2-40B4-BE49-F238E27FC236}">
                <a16:creationId xmlns:a16="http://schemas.microsoft.com/office/drawing/2014/main" id="{716DB966-A2DC-CEAD-D714-F803B93490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4339" y="1825625"/>
            <a:ext cx="4863321" cy="160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6774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CD2766-7DC9-2607-F116-9F8D5D9B83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relógio&#10;&#10;Descrição gerada automaticamente">
            <a:extLst>
              <a:ext uri="{FF2B5EF4-FFF2-40B4-BE49-F238E27FC236}">
                <a16:creationId xmlns:a16="http://schemas.microsoft.com/office/drawing/2014/main" id="{66817F3C-9C0D-A72E-BDB2-C0981928208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" r="20" b="604"/>
          <a:stretch/>
        </p:blipFill>
        <p:spPr>
          <a:xfrm>
            <a:off x="-69850" y="0"/>
            <a:ext cx="12331700" cy="6895922"/>
          </a:xfrm>
          <a:prstGeom prst="rect">
            <a:avLst/>
          </a:prstGeom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AFA92B43-0CF6-7EFF-4780-FD6A18D99223}"/>
              </a:ext>
            </a:extLst>
          </p:cNvPr>
          <p:cNvSpPr/>
          <p:nvPr/>
        </p:nvSpPr>
        <p:spPr>
          <a:xfrm>
            <a:off x="-69851" y="0"/>
            <a:ext cx="12331700" cy="6858000"/>
          </a:xfrm>
          <a:prstGeom prst="rect">
            <a:avLst/>
          </a:prstGeom>
          <a:solidFill>
            <a:srgbClr val="00578A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Logotipo&#10;&#10;Descrição gerada automaticamente">
            <a:extLst>
              <a:ext uri="{FF2B5EF4-FFF2-40B4-BE49-F238E27FC236}">
                <a16:creationId xmlns:a16="http://schemas.microsoft.com/office/drawing/2014/main" id="{DEC8399B-235F-F43D-4AE3-EF7B579C79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357" y="5535386"/>
            <a:ext cx="1322614" cy="1322614"/>
          </a:xfrm>
          <a:prstGeom prst="rect">
            <a:avLst/>
          </a:prstGeom>
        </p:spPr>
      </p:pic>
      <p:pic>
        <p:nvPicPr>
          <p:cNvPr id="12" name="Imagem 11" descr="Logotipo&#10;&#10;O conteúdo gerado por IA pode estar incorreto.">
            <a:extLst>
              <a:ext uri="{FF2B5EF4-FFF2-40B4-BE49-F238E27FC236}">
                <a16:creationId xmlns:a16="http://schemas.microsoft.com/office/drawing/2014/main" id="{B5A6629B-B522-680B-442D-2813252722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3469" y="649673"/>
            <a:ext cx="2965062" cy="977543"/>
          </a:xfrm>
          <a:prstGeom prst="rect">
            <a:avLst/>
          </a:prstGeom>
        </p:spPr>
      </p:pic>
      <p:sp>
        <p:nvSpPr>
          <p:cNvPr id="15" name="CaixaDeTexto 14">
            <a:extLst>
              <a:ext uri="{FF2B5EF4-FFF2-40B4-BE49-F238E27FC236}">
                <a16:creationId xmlns:a16="http://schemas.microsoft.com/office/drawing/2014/main" id="{990518FD-D7B5-26E2-6D11-AD639DF24ECF}"/>
              </a:ext>
            </a:extLst>
          </p:cNvPr>
          <p:cNvSpPr txBox="1"/>
          <p:nvPr/>
        </p:nvSpPr>
        <p:spPr>
          <a:xfrm>
            <a:off x="912178" y="2276889"/>
            <a:ext cx="10367641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 defTabSz="704193">
              <a:defRPr/>
            </a:pPr>
            <a:r>
              <a:rPr lang="pt-BR" sz="2800">
                <a:solidFill>
                  <a:prstClr val="white"/>
                </a:solidFill>
                <a:latin typeface="Poppins" panose="00000500000000000000" pitchFamily="2" charset="0"/>
                <a:ea typeface="Montserrat ExtraBold"/>
                <a:cs typeface="Poppins" panose="00000500000000000000" pitchFamily="2" charset="0"/>
                <a:sym typeface="Montserrat ExtraBold"/>
              </a:rPr>
              <a:t>Soluções em </a:t>
            </a:r>
            <a:r>
              <a:rPr lang="pt-BR" sz="2800" b="1">
                <a:solidFill>
                  <a:prstClr val="white"/>
                </a:solidFill>
                <a:latin typeface="Poppins" panose="00000500000000000000" pitchFamily="2" charset="0"/>
                <a:ea typeface="Montserrat ExtraBold"/>
                <a:cs typeface="Poppins" panose="00000500000000000000" pitchFamily="2" charset="0"/>
                <a:sym typeface="Montserrat ExtraBold"/>
              </a:rPr>
              <a:t>educação corporativa, transformação organizacional e performance empresarial</a:t>
            </a:r>
            <a:r>
              <a:rPr lang="pt-BR" sz="2800">
                <a:solidFill>
                  <a:prstClr val="white"/>
                </a:solidFill>
                <a:latin typeface="Poppins" panose="00000500000000000000" pitchFamily="2" charset="0"/>
                <a:ea typeface="Montserrat ExtraBold"/>
                <a:cs typeface="Poppins" panose="00000500000000000000" pitchFamily="2" charset="0"/>
                <a:sym typeface="Montserrat ExtraBold"/>
              </a:rPr>
              <a:t>, com atuação em todos os setores.</a:t>
            </a:r>
            <a:endParaRPr lang="pt-BR" sz="800">
              <a:solidFill>
                <a:srgbClr val="FF9900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342900" indent="-342900" algn="ctr">
              <a:buFont typeface="Wingdings" panose="05000000000000000000" pitchFamily="2" charset="2"/>
              <a:buChar char="§"/>
            </a:pPr>
            <a:endParaRPr lang="pt-BR" sz="3600">
              <a:solidFill>
                <a:schemeClr val="bg1"/>
              </a:solidFill>
              <a:latin typeface="Poppins"/>
              <a:cs typeface="Poppins"/>
            </a:endParaRPr>
          </a:p>
        </p:txBody>
      </p:sp>
      <p:sp>
        <p:nvSpPr>
          <p:cNvPr id="16" name="Google Shape;46;p16">
            <a:extLst>
              <a:ext uri="{FF2B5EF4-FFF2-40B4-BE49-F238E27FC236}">
                <a16:creationId xmlns:a16="http://schemas.microsoft.com/office/drawing/2014/main" id="{D8F819CF-75CB-9CB7-A5E1-F3467CBD697A}"/>
              </a:ext>
            </a:extLst>
          </p:cNvPr>
          <p:cNvSpPr txBox="1"/>
          <p:nvPr/>
        </p:nvSpPr>
        <p:spPr>
          <a:xfrm>
            <a:off x="3051410" y="5312597"/>
            <a:ext cx="2027135" cy="710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412" tIns="35196" rIns="70412" bIns="35196" anchor="t" anchorCtr="0">
            <a:noAutofit/>
          </a:bodyPr>
          <a:lstStyle/>
          <a:p>
            <a:pPr algn="ctr" defTabSz="704193">
              <a:defRPr/>
            </a:pPr>
            <a:r>
              <a:rPr lang="pt-BR" sz="1500" b="1">
                <a:solidFill>
                  <a:prstClr val="white"/>
                </a:solidFill>
                <a:latin typeface="Poppins" panose="00000500000000000000" pitchFamily="2" charset="0"/>
                <a:ea typeface="Montserrat ExtraBold"/>
                <a:cs typeface="Poppins" panose="00000500000000000000" pitchFamily="2" charset="0"/>
                <a:sym typeface="Montserrat ExtraBold"/>
              </a:rPr>
              <a:t>Excelência Operacional  &amp; Melhoria Contínua</a:t>
            </a:r>
          </a:p>
        </p:txBody>
      </p:sp>
      <p:pic>
        <p:nvPicPr>
          <p:cNvPr id="17" name="Gráfico 16" descr="Gráfico de barras com tendência ascendente com preenchimento sólido">
            <a:extLst>
              <a:ext uri="{FF2B5EF4-FFF2-40B4-BE49-F238E27FC236}">
                <a16:creationId xmlns:a16="http://schemas.microsoft.com/office/drawing/2014/main" id="{895CBE5D-A4D8-EB20-343B-F6CC439C6C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560977" y="4215881"/>
            <a:ext cx="1008000" cy="1008000"/>
          </a:xfrm>
          <a:prstGeom prst="rect">
            <a:avLst/>
          </a:prstGeom>
        </p:spPr>
      </p:pic>
      <p:sp>
        <p:nvSpPr>
          <p:cNvPr id="18" name="Google Shape;46;p16">
            <a:extLst>
              <a:ext uri="{FF2B5EF4-FFF2-40B4-BE49-F238E27FC236}">
                <a16:creationId xmlns:a16="http://schemas.microsoft.com/office/drawing/2014/main" id="{E34D5621-98FF-2B92-91E1-A90605700537}"/>
              </a:ext>
            </a:extLst>
          </p:cNvPr>
          <p:cNvSpPr txBox="1"/>
          <p:nvPr/>
        </p:nvSpPr>
        <p:spPr>
          <a:xfrm>
            <a:off x="5155078" y="5366225"/>
            <a:ext cx="2066626" cy="4522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412" tIns="35196" rIns="70412" bIns="35196" anchor="t" anchorCtr="0">
            <a:noAutofit/>
          </a:bodyPr>
          <a:lstStyle/>
          <a:p>
            <a:pPr algn="ctr" defTabSz="704193">
              <a:defRPr/>
            </a:pPr>
            <a:r>
              <a:rPr lang="pt-BR" sz="1500" b="1">
                <a:solidFill>
                  <a:prstClr val="white"/>
                </a:solidFill>
                <a:latin typeface="Poppins" panose="00000500000000000000" pitchFamily="2" charset="0"/>
                <a:ea typeface="Montserrat ExtraBold"/>
                <a:cs typeface="Poppins" panose="00000500000000000000" pitchFamily="2" charset="0"/>
                <a:sym typeface="Montserrat ExtraBold"/>
              </a:rPr>
              <a:t>Desenvolvimento de Pessoas</a:t>
            </a:r>
          </a:p>
        </p:txBody>
      </p:sp>
      <p:pic>
        <p:nvPicPr>
          <p:cNvPr id="19" name="Gráfico 18" descr="Crescimento Comercial com preenchimento sólido">
            <a:extLst>
              <a:ext uri="{FF2B5EF4-FFF2-40B4-BE49-F238E27FC236}">
                <a16:creationId xmlns:a16="http://schemas.microsoft.com/office/drawing/2014/main" id="{3C0BD2EC-33ED-3E2C-EDF6-C5AF7C83A7E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684391" y="4215881"/>
            <a:ext cx="1008000" cy="1008000"/>
          </a:xfrm>
          <a:prstGeom prst="rect">
            <a:avLst/>
          </a:prstGeom>
        </p:spPr>
      </p:pic>
      <p:sp>
        <p:nvSpPr>
          <p:cNvPr id="20" name="Google Shape;46;p16">
            <a:extLst>
              <a:ext uri="{FF2B5EF4-FFF2-40B4-BE49-F238E27FC236}">
                <a16:creationId xmlns:a16="http://schemas.microsoft.com/office/drawing/2014/main" id="{E453287A-66AD-DA39-6BFA-4EBD5C27C20E}"/>
              </a:ext>
            </a:extLst>
          </p:cNvPr>
          <p:cNvSpPr txBox="1"/>
          <p:nvPr/>
        </p:nvSpPr>
        <p:spPr>
          <a:xfrm>
            <a:off x="7221703" y="5407125"/>
            <a:ext cx="2066626" cy="450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412" tIns="35196" rIns="70412" bIns="35196" anchor="t" anchorCtr="0">
            <a:noAutofit/>
          </a:bodyPr>
          <a:lstStyle/>
          <a:p>
            <a:pPr algn="ctr" defTabSz="704193">
              <a:defRPr/>
            </a:pPr>
            <a:r>
              <a:rPr lang="pt-BR" sz="1500" b="1">
                <a:solidFill>
                  <a:prstClr val="white"/>
                </a:solidFill>
                <a:latin typeface="Poppins" panose="00000500000000000000" pitchFamily="2" charset="0"/>
                <a:ea typeface="Montserrat ExtraBold"/>
                <a:cs typeface="Poppins" panose="00000500000000000000" pitchFamily="2" charset="0"/>
                <a:sym typeface="Montserrat ExtraBold"/>
              </a:rPr>
              <a:t>Soluções de Negócios</a:t>
            </a:r>
          </a:p>
        </p:txBody>
      </p:sp>
      <p:pic>
        <p:nvPicPr>
          <p:cNvPr id="21" name="Gráfico 20" descr="Hierarquia com preenchimento sólido">
            <a:extLst>
              <a:ext uri="{FF2B5EF4-FFF2-40B4-BE49-F238E27FC236}">
                <a16:creationId xmlns:a16="http://schemas.microsoft.com/office/drawing/2014/main" id="{FE816617-139D-EB2A-C2C3-8787EF16D70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751016" y="4215881"/>
            <a:ext cx="1008000" cy="10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3241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B49751-E791-093E-9E60-80F01971AF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relógio&#10;&#10;Descrição gerada automaticamente">
            <a:extLst>
              <a:ext uri="{FF2B5EF4-FFF2-40B4-BE49-F238E27FC236}">
                <a16:creationId xmlns:a16="http://schemas.microsoft.com/office/drawing/2014/main" id="{54E35D56-9710-3520-E47D-A44ED8E19EF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" r="20" b="604"/>
          <a:stretch/>
        </p:blipFill>
        <p:spPr>
          <a:xfrm>
            <a:off x="-69850" y="0"/>
            <a:ext cx="12331700" cy="6895922"/>
          </a:xfrm>
          <a:prstGeom prst="rect">
            <a:avLst/>
          </a:prstGeom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54FC0DBA-FB85-366C-EC85-C3B36A8FE556}"/>
              </a:ext>
            </a:extLst>
          </p:cNvPr>
          <p:cNvSpPr/>
          <p:nvPr/>
        </p:nvSpPr>
        <p:spPr>
          <a:xfrm>
            <a:off x="-69851" y="0"/>
            <a:ext cx="12331700" cy="6858000"/>
          </a:xfrm>
          <a:prstGeom prst="rect">
            <a:avLst/>
          </a:prstGeom>
          <a:solidFill>
            <a:srgbClr val="00578A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Logotipo&#10;&#10;Descrição gerada automaticamente">
            <a:extLst>
              <a:ext uri="{FF2B5EF4-FFF2-40B4-BE49-F238E27FC236}">
                <a16:creationId xmlns:a16="http://schemas.microsoft.com/office/drawing/2014/main" id="{C1D4A843-D787-E96A-E2FA-194E378FFB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357" y="5535386"/>
            <a:ext cx="1322614" cy="1322614"/>
          </a:xfrm>
          <a:prstGeom prst="rect">
            <a:avLst/>
          </a:prstGeom>
        </p:spPr>
      </p:pic>
      <p:pic>
        <p:nvPicPr>
          <p:cNvPr id="12" name="Imagem 11" descr="Logotipo&#10;&#10;O conteúdo gerado por IA pode estar incorreto.">
            <a:extLst>
              <a:ext uri="{FF2B5EF4-FFF2-40B4-BE49-F238E27FC236}">
                <a16:creationId xmlns:a16="http://schemas.microsoft.com/office/drawing/2014/main" id="{E0A97DC4-4185-7E4B-94E1-884955E105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3469" y="649673"/>
            <a:ext cx="2965062" cy="977543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A3B0D340-475E-666C-8979-8A686B95D437}"/>
              </a:ext>
            </a:extLst>
          </p:cNvPr>
          <p:cNvSpPr txBox="1"/>
          <p:nvPr/>
        </p:nvSpPr>
        <p:spPr>
          <a:xfrm>
            <a:off x="593062" y="2322286"/>
            <a:ext cx="11005875" cy="31700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800" b="1" dirty="0">
                <a:solidFill>
                  <a:schemeClr val="bg1"/>
                </a:solidFill>
                <a:latin typeface="Poppins"/>
                <a:cs typeface="Poppins"/>
              </a:rPr>
              <a:t>Desde </a:t>
            </a:r>
            <a:r>
              <a:rPr lang="pt-BR" sz="2800" b="1" dirty="0">
                <a:solidFill>
                  <a:srgbClr val="FF9900"/>
                </a:solidFill>
                <a:latin typeface="Poppins ExtraBold"/>
                <a:cs typeface="Poppins ExtraBold"/>
              </a:rPr>
              <a:t>2004</a:t>
            </a:r>
            <a:r>
              <a:rPr lang="pt-BR" sz="1400" b="1" dirty="0">
                <a:solidFill>
                  <a:schemeClr val="bg1"/>
                </a:solidFill>
                <a:latin typeface="Poppins"/>
                <a:cs typeface="Poppins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800" b="1" dirty="0">
                <a:solidFill>
                  <a:srgbClr val="FF9900"/>
                </a:solidFill>
                <a:latin typeface="Poppins ExtraBold"/>
                <a:cs typeface="Poppins ExtraBold"/>
              </a:rPr>
              <a:t>+R$ 220.000.000</a:t>
            </a:r>
            <a:r>
              <a:rPr lang="pt-BR" sz="2800" dirty="0">
                <a:solidFill>
                  <a:schemeClr val="bg1"/>
                </a:solidFill>
                <a:latin typeface="Poppins"/>
                <a:cs typeface="Poppins"/>
              </a:rPr>
              <a:t> em Receitas (</a:t>
            </a:r>
            <a:r>
              <a:rPr lang="pt-BR" sz="2800" b="1" dirty="0">
                <a:solidFill>
                  <a:srgbClr val="FF9900"/>
                </a:solidFill>
                <a:latin typeface="Poppins ExtraBold"/>
                <a:cs typeface="Poppins ExtraBold"/>
              </a:rPr>
              <a:t>US$ 40MM</a:t>
            </a:r>
            <a:r>
              <a:rPr lang="pt-BR" sz="2800" dirty="0">
                <a:solidFill>
                  <a:schemeClr val="bg1"/>
                </a:solidFill>
                <a:latin typeface="Poppins"/>
                <a:cs typeface="Poppins"/>
              </a:rPr>
              <a:t>)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800" b="1" dirty="0">
                <a:solidFill>
                  <a:srgbClr val="FF9900"/>
                </a:solidFill>
                <a:latin typeface="Poppins ExtraBold"/>
                <a:cs typeface="Poppins ExtraBold"/>
              </a:rPr>
              <a:t>+43.000</a:t>
            </a:r>
            <a:r>
              <a:rPr lang="pt-BR" sz="2800" b="1" dirty="0">
                <a:solidFill>
                  <a:schemeClr val="bg1"/>
                </a:solidFill>
                <a:latin typeface="Poppins"/>
                <a:cs typeface="Poppins"/>
              </a:rPr>
              <a:t> </a:t>
            </a:r>
            <a:r>
              <a:rPr lang="pt-BR" sz="2800" dirty="0">
                <a:solidFill>
                  <a:schemeClr val="bg1"/>
                </a:solidFill>
                <a:latin typeface="Poppins"/>
                <a:cs typeface="Poppins"/>
              </a:rPr>
              <a:t>dias de trabalho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800" b="1" dirty="0">
                <a:solidFill>
                  <a:srgbClr val="FF9900"/>
                </a:solidFill>
                <a:latin typeface="Poppins ExtraBold"/>
                <a:cs typeface="Poppins ExtraBold"/>
              </a:rPr>
              <a:t>300+</a:t>
            </a:r>
            <a:r>
              <a:rPr lang="pt-BR" sz="2800" dirty="0">
                <a:solidFill>
                  <a:schemeClr val="bg1"/>
                </a:solidFill>
                <a:latin typeface="Poppins"/>
                <a:cs typeface="Poppins"/>
              </a:rPr>
              <a:t> empresas diferentes como clientes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800" b="1" dirty="0">
                <a:solidFill>
                  <a:srgbClr val="FF9900"/>
                </a:solidFill>
                <a:latin typeface="Poppins ExtraBold"/>
                <a:cs typeface="Poppins ExtraBold"/>
              </a:rPr>
              <a:t>Centenas de milhares</a:t>
            </a:r>
            <a:r>
              <a:rPr lang="pt-BR" sz="2800" b="1" dirty="0">
                <a:solidFill>
                  <a:schemeClr val="bg1"/>
                </a:solidFill>
                <a:latin typeface="Poppins"/>
                <a:cs typeface="Poppins"/>
              </a:rPr>
              <a:t> </a:t>
            </a:r>
            <a:r>
              <a:rPr lang="pt-BR" sz="2800" dirty="0">
                <a:solidFill>
                  <a:schemeClr val="bg1"/>
                </a:solidFill>
                <a:latin typeface="Poppins"/>
                <a:cs typeface="Poppins"/>
              </a:rPr>
              <a:t>de profissionais treinados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800" dirty="0">
                <a:solidFill>
                  <a:schemeClr val="bg1"/>
                </a:solidFill>
                <a:latin typeface="Poppins"/>
                <a:cs typeface="Poppins"/>
              </a:rPr>
              <a:t>Localizada no </a:t>
            </a:r>
            <a:r>
              <a:rPr lang="pt-BR" sz="2800" b="1" dirty="0">
                <a:solidFill>
                  <a:srgbClr val="FF9900"/>
                </a:solidFill>
                <a:latin typeface="Poppins ExtraBold"/>
                <a:cs typeface="Poppins ExtraBold"/>
              </a:rPr>
              <a:t>Brasil</a:t>
            </a:r>
            <a:r>
              <a:rPr lang="pt-BR" sz="2800" dirty="0">
                <a:solidFill>
                  <a:schemeClr val="bg1"/>
                </a:solidFill>
                <a:latin typeface="Poppins"/>
                <a:cs typeface="Poppins"/>
              </a:rPr>
              <a:t> e </a:t>
            </a:r>
            <a:r>
              <a:rPr lang="pt-BR" sz="2800" b="1" dirty="0">
                <a:solidFill>
                  <a:srgbClr val="FF9900"/>
                </a:solidFill>
                <a:latin typeface="Poppins ExtraBold"/>
                <a:cs typeface="Poppins ExtraBold"/>
              </a:rPr>
              <a:t>Portugal</a:t>
            </a:r>
            <a:r>
              <a:rPr lang="pt-BR" sz="2800" dirty="0">
                <a:solidFill>
                  <a:schemeClr val="bg1"/>
                </a:solidFill>
                <a:latin typeface="Poppins"/>
                <a:cs typeface="Poppins"/>
              </a:rPr>
              <a:t>: </a:t>
            </a:r>
            <a:r>
              <a:rPr lang="pt-BR" sz="2800" b="1" dirty="0">
                <a:solidFill>
                  <a:schemeClr val="bg1"/>
                </a:solidFill>
                <a:latin typeface="Poppins"/>
                <a:cs typeface="Poppins"/>
              </a:rPr>
              <a:t>Atuação mundial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pt-BR" sz="2800">
              <a:solidFill>
                <a:schemeClr val="bg1"/>
              </a:solidFill>
              <a:latin typeface="Poppins"/>
              <a:cs typeface="Poppins"/>
            </a:endParaRPr>
          </a:p>
        </p:txBody>
      </p:sp>
      <p:pic>
        <p:nvPicPr>
          <p:cNvPr id="22" name="Picture 8" descr="Itaú: tudo sobre o banco! | iDinheiro">
            <a:extLst>
              <a:ext uri="{FF2B5EF4-FFF2-40B4-BE49-F238E27FC236}">
                <a16:creationId xmlns:a16="http://schemas.microsoft.com/office/drawing/2014/main" id="{2C4DC709-727E-34F9-DF26-5D0181B4A8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90261" y="2247414"/>
            <a:ext cx="757505" cy="757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0" descr="VIVO FIBRA a partir de R$120,00">
            <a:extLst>
              <a:ext uri="{FF2B5EF4-FFF2-40B4-BE49-F238E27FC236}">
                <a16:creationId xmlns:a16="http://schemas.microsoft.com/office/drawing/2014/main" id="{CF674E9B-6EAA-74F3-AA0A-F698040557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18570" y="3641039"/>
            <a:ext cx="1779419" cy="553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2" descr="Acordos Coletivos - Empresa: MRS Logística - ACT 2015/2016 – SINDPAULISTA">
            <a:extLst>
              <a:ext uri="{FF2B5EF4-FFF2-40B4-BE49-F238E27FC236}">
                <a16:creationId xmlns:a16="http://schemas.microsoft.com/office/drawing/2014/main" id="{C847EBFF-A888-3ABD-F066-4A2AF00BFE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180" y="2311830"/>
            <a:ext cx="1402387" cy="698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B31E7E6B-9194-F826-0793-4D73F0EC86F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924761" y="3579195"/>
            <a:ext cx="1954827" cy="677673"/>
          </a:xfrm>
          <a:prstGeom prst="rect">
            <a:avLst/>
          </a:prstGeom>
        </p:spPr>
      </p:pic>
      <p:pic>
        <p:nvPicPr>
          <p:cNvPr id="26" name="Picture 24" descr="Este é o novo logo da Avon - GKPB - Geek Publicitário">
            <a:extLst>
              <a:ext uri="{FF2B5EF4-FFF2-40B4-BE49-F238E27FC236}">
                <a16:creationId xmlns:a16="http://schemas.microsoft.com/office/drawing/2014/main" id="{23470E63-53E8-B019-515C-40A6AF886F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96795" y="4816389"/>
            <a:ext cx="1682793" cy="448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6" descr="Energisa Cultural">
            <a:extLst>
              <a:ext uri="{FF2B5EF4-FFF2-40B4-BE49-F238E27FC236}">
                <a16:creationId xmlns:a16="http://schemas.microsoft.com/office/drawing/2014/main" id="{2F6C127A-95BA-54C9-2F51-01B81E510C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2090" y="4565157"/>
            <a:ext cx="1954827" cy="865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Votorantim - Infoworker">
            <a:extLst>
              <a:ext uri="{FF2B5EF4-FFF2-40B4-BE49-F238E27FC236}">
                <a16:creationId xmlns:a16="http://schemas.microsoft.com/office/drawing/2014/main" id="{80291533-BC56-3904-D46B-9EE6FB97E2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08773" y="2591317"/>
            <a:ext cx="1151434" cy="831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Blue beam ge logo png #3718 - Free Transparent PNG Logos">
            <a:extLst>
              <a:ext uri="{FF2B5EF4-FFF2-40B4-BE49-F238E27FC236}">
                <a16:creationId xmlns:a16="http://schemas.microsoft.com/office/drawing/2014/main" id="{D4C9EC6F-FEA0-69E4-763B-A93888490B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77673" y="2591317"/>
            <a:ext cx="896349" cy="8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6" descr="Suzano Team Building - BeBold Comunicação">
            <a:extLst>
              <a:ext uri="{FF2B5EF4-FFF2-40B4-BE49-F238E27FC236}">
                <a16:creationId xmlns:a16="http://schemas.microsoft.com/office/drawing/2014/main" id="{5CC2244A-BDAF-3851-2FA7-76E6E4763E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22230" y="3975808"/>
            <a:ext cx="1954827" cy="534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4" descr="AES logo in transparent PNG and vectorized SVG formats">
            <a:extLst>
              <a:ext uri="{FF2B5EF4-FFF2-40B4-BE49-F238E27FC236}">
                <a16:creationId xmlns:a16="http://schemas.microsoft.com/office/drawing/2014/main" id="{16EBD168-A494-318B-E29D-12A6C291AE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58180" y="4125821"/>
            <a:ext cx="1021120" cy="418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8" descr="Vale">
            <a:extLst>
              <a:ext uri="{FF2B5EF4-FFF2-40B4-BE49-F238E27FC236}">
                <a16:creationId xmlns:a16="http://schemas.microsoft.com/office/drawing/2014/main" id="{711102AE-16F7-A20E-6245-A135FCB019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09389" y="5110821"/>
            <a:ext cx="1669606" cy="640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0">
            <a:extLst>
              <a:ext uri="{FF2B5EF4-FFF2-40B4-BE49-F238E27FC236}">
                <a16:creationId xmlns:a16="http://schemas.microsoft.com/office/drawing/2014/main" id="{6316A0E3-46B1-6E5F-E516-1CAA8BDC7A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12696" y="4926928"/>
            <a:ext cx="1669606" cy="1001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8437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BC72D-B822-E9A3-BE23-69389AE763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relógio&#10;&#10;Descrição gerada automaticamente">
            <a:extLst>
              <a:ext uri="{FF2B5EF4-FFF2-40B4-BE49-F238E27FC236}">
                <a16:creationId xmlns:a16="http://schemas.microsoft.com/office/drawing/2014/main" id="{09D87BF1-9D8E-BCCA-3DF9-92461A1A6E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" r="20" b="604"/>
          <a:stretch/>
        </p:blipFill>
        <p:spPr>
          <a:xfrm>
            <a:off x="-69850" y="0"/>
            <a:ext cx="12331700" cy="6895922"/>
          </a:xfrm>
          <a:prstGeom prst="rect">
            <a:avLst/>
          </a:prstGeom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281E78C4-23AB-2E6E-DCCA-86AB74911E15}"/>
              </a:ext>
            </a:extLst>
          </p:cNvPr>
          <p:cNvSpPr/>
          <p:nvPr/>
        </p:nvSpPr>
        <p:spPr>
          <a:xfrm>
            <a:off x="-69851" y="0"/>
            <a:ext cx="12331700" cy="6858000"/>
          </a:xfrm>
          <a:prstGeom prst="rect">
            <a:avLst/>
          </a:prstGeom>
          <a:solidFill>
            <a:srgbClr val="00578A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Logotipo&#10;&#10;Descrição gerada automaticamente">
            <a:extLst>
              <a:ext uri="{FF2B5EF4-FFF2-40B4-BE49-F238E27FC236}">
                <a16:creationId xmlns:a16="http://schemas.microsoft.com/office/drawing/2014/main" id="{703C343E-569D-29BE-AC7F-EBF0EF935E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357" y="5535386"/>
            <a:ext cx="1322614" cy="1322614"/>
          </a:xfrm>
          <a:prstGeom prst="rect">
            <a:avLst/>
          </a:prstGeom>
        </p:spPr>
      </p:pic>
      <p:pic>
        <p:nvPicPr>
          <p:cNvPr id="12" name="Imagem 11" descr="Logotipo&#10;&#10;O conteúdo gerado por IA pode estar incorreto.">
            <a:extLst>
              <a:ext uri="{FF2B5EF4-FFF2-40B4-BE49-F238E27FC236}">
                <a16:creationId xmlns:a16="http://schemas.microsoft.com/office/drawing/2014/main" id="{565AE3A3-368A-245D-CB43-706596B31A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3469" y="649673"/>
            <a:ext cx="2965062" cy="977543"/>
          </a:xfrm>
          <a:prstGeom prst="rect">
            <a:avLst/>
          </a:prstGeom>
        </p:spPr>
      </p:pic>
      <p:pic>
        <p:nvPicPr>
          <p:cNvPr id="2050" name="Picture 2" descr="Votorantim - Infoworker">
            <a:extLst>
              <a:ext uri="{FF2B5EF4-FFF2-40B4-BE49-F238E27FC236}">
                <a16:creationId xmlns:a16="http://schemas.microsoft.com/office/drawing/2014/main" id="{B9569991-4FBD-AE0A-2612-0FBCACFBAF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239" y="2215130"/>
            <a:ext cx="1151434" cy="831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Blue beam ge logo png #3718 - Free Transparent PNG Logos">
            <a:extLst>
              <a:ext uri="{FF2B5EF4-FFF2-40B4-BE49-F238E27FC236}">
                <a16:creationId xmlns:a16="http://schemas.microsoft.com/office/drawing/2014/main" id="{8AEE71D4-E81A-6288-1A02-E4698B9AD8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0339" y="2215130"/>
            <a:ext cx="896349" cy="8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Suzano Team Building - BeBold Comunicação">
            <a:extLst>
              <a:ext uri="{FF2B5EF4-FFF2-40B4-BE49-F238E27FC236}">
                <a16:creationId xmlns:a16="http://schemas.microsoft.com/office/drawing/2014/main" id="{DE2F2827-C6E5-6EC7-7A37-08AB75BD39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782" y="3599621"/>
            <a:ext cx="1954827" cy="534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Itaú: tudo sobre o banco! | iDinheiro">
            <a:extLst>
              <a:ext uri="{FF2B5EF4-FFF2-40B4-BE49-F238E27FC236}">
                <a16:creationId xmlns:a16="http://schemas.microsoft.com/office/drawing/2014/main" id="{53441AF4-0AF8-AE3C-9D4D-6F2A2EB47B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1172" y="2278600"/>
            <a:ext cx="757505" cy="757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VIVO FIBRA a partir de R$120,00">
            <a:extLst>
              <a:ext uri="{FF2B5EF4-FFF2-40B4-BE49-F238E27FC236}">
                <a16:creationId xmlns:a16="http://schemas.microsoft.com/office/drawing/2014/main" id="{7EC5767C-A32A-7E72-FA3B-713EF1F8BC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9481" y="3672225"/>
            <a:ext cx="1779419" cy="553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Acordos Coletivos - Empresa: MRS Logística - ACT 2015/2016 – SINDPAULISTA">
            <a:extLst>
              <a:ext uri="{FF2B5EF4-FFF2-40B4-BE49-F238E27FC236}">
                <a16:creationId xmlns:a16="http://schemas.microsoft.com/office/drawing/2014/main" id="{C34A23F5-0402-C041-407C-81A8773442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3091" y="2343016"/>
            <a:ext cx="1402387" cy="698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AES logo in transparent PNG and vectorized SVG formats">
            <a:extLst>
              <a:ext uri="{FF2B5EF4-FFF2-40B4-BE49-F238E27FC236}">
                <a16:creationId xmlns:a16="http://schemas.microsoft.com/office/drawing/2014/main" id="{4920E142-3EF4-752D-9237-F991C8F5B8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9832" y="3749634"/>
            <a:ext cx="1021120" cy="418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F157AE0B-AE2E-F390-9B5B-AAE6B6D373C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505672" y="3610381"/>
            <a:ext cx="1954827" cy="677673"/>
          </a:xfrm>
          <a:prstGeom prst="rect">
            <a:avLst/>
          </a:prstGeom>
        </p:spPr>
      </p:pic>
      <p:pic>
        <p:nvPicPr>
          <p:cNvPr id="2066" name="Picture 18" descr="Vale">
            <a:extLst>
              <a:ext uri="{FF2B5EF4-FFF2-40B4-BE49-F238E27FC236}">
                <a16:creationId xmlns:a16="http://schemas.microsoft.com/office/drawing/2014/main" id="{E03C1FB3-9B1A-8747-D07D-EFB2FDDD09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623" y="4734634"/>
            <a:ext cx="1669606" cy="640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>
            <a:extLst>
              <a:ext uri="{FF2B5EF4-FFF2-40B4-BE49-F238E27FC236}">
                <a16:creationId xmlns:a16="http://schemas.microsoft.com/office/drawing/2014/main" id="{6FFA3F65-311C-D230-86BA-EFA0426FF7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5316" y="4550741"/>
            <a:ext cx="1669606" cy="1001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Este é o novo logo da Avon - GKPB - Geek Publicitário">
            <a:extLst>
              <a:ext uri="{FF2B5EF4-FFF2-40B4-BE49-F238E27FC236}">
                <a16:creationId xmlns:a16="http://schemas.microsoft.com/office/drawing/2014/main" id="{7A9F586E-C26D-978B-4A2D-0D7CBA2E2C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7706" y="4847575"/>
            <a:ext cx="1682793" cy="448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4" name="Picture 26" descr="Energisa Cultural">
            <a:extLst>
              <a:ext uri="{FF2B5EF4-FFF2-40B4-BE49-F238E27FC236}">
                <a16:creationId xmlns:a16="http://schemas.microsoft.com/office/drawing/2014/main" id="{D33EF26F-96C8-BF19-10AA-850B00B78B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3001" y="4596343"/>
            <a:ext cx="1954827" cy="865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id="{EC24B0BB-4E60-9C47-FE96-E508123D34E9}"/>
              </a:ext>
            </a:extLst>
          </p:cNvPr>
          <p:cNvSpPr txBox="1"/>
          <p:nvPr/>
        </p:nvSpPr>
        <p:spPr>
          <a:xfrm>
            <a:off x="4208550" y="5841076"/>
            <a:ext cx="3773589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BR" sz="4000" b="1">
                <a:solidFill>
                  <a:schemeClr val="bg1"/>
                </a:solidFill>
                <a:latin typeface="Poppins"/>
                <a:cs typeface="Poppins"/>
              </a:rPr>
              <a:t>+300 clientes</a:t>
            </a:r>
          </a:p>
        </p:txBody>
      </p:sp>
    </p:spTree>
    <p:extLst>
      <p:ext uri="{BB962C8B-B14F-4D97-AF65-F5344CB8AC3E}">
        <p14:creationId xmlns:p14="http://schemas.microsoft.com/office/powerpoint/2010/main" val="11931487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Office Theme">
  <a:themeElements>
    <a:clrScheme name="Seta2022">
      <a:dk1>
        <a:srgbClr val="00568A"/>
      </a:dk1>
      <a:lt1>
        <a:sysClr val="window" lastClr="FFFFFF"/>
      </a:lt1>
      <a:dk2>
        <a:srgbClr val="7C7C7C"/>
      </a:dk2>
      <a:lt2>
        <a:srgbClr val="E7E6E6"/>
      </a:lt2>
      <a:accent1>
        <a:srgbClr val="F18716"/>
      </a:accent1>
      <a:accent2>
        <a:srgbClr val="00568A"/>
      </a:accent2>
      <a:accent3>
        <a:srgbClr val="2570A7"/>
      </a:accent3>
      <a:accent4>
        <a:srgbClr val="7C7C7C"/>
      </a:accent4>
      <a:accent5>
        <a:srgbClr val="000000"/>
      </a:accent5>
      <a:accent6>
        <a:srgbClr val="FFFFFF"/>
      </a:accent6>
      <a:hlink>
        <a:srgbClr val="000000"/>
      </a:hlink>
      <a:folHlink>
        <a:srgbClr val="FFFFFF"/>
      </a:folHlink>
    </a:clrScheme>
    <a:fontScheme name="Seta2022">
      <a:majorFont>
        <a:latin typeface="Poppins ExtraBold"/>
        <a:ea typeface=""/>
        <a:cs typeface=""/>
      </a:majorFont>
      <a:minorFont>
        <a:latin typeface="Poppi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1406</Words>
  <Application>Microsoft Office PowerPoint</Application>
  <PresentationFormat>Widescreen</PresentationFormat>
  <Paragraphs>256</Paragraphs>
  <Slides>53</Slides>
  <Notes>17</Notes>
  <HiddenSlides>1</HiddenSlides>
  <MMClips>0</MMClips>
  <ScaleCrop>false</ScaleCrop>
  <HeadingPairs>
    <vt:vector size="6" baseType="variant">
      <vt:variant>
        <vt:lpstr>Fontes usadas</vt:lpstr>
      </vt:variant>
      <vt:variant>
        <vt:i4>11</vt:i4>
      </vt:variant>
      <vt:variant>
        <vt:lpstr>Tema</vt:lpstr>
      </vt:variant>
      <vt:variant>
        <vt:i4>3</vt:i4>
      </vt:variant>
      <vt:variant>
        <vt:lpstr>Títulos de slides</vt:lpstr>
      </vt:variant>
      <vt:variant>
        <vt:i4>53</vt:i4>
      </vt:variant>
    </vt:vector>
  </HeadingPairs>
  <TitlesOfParts>
    <vt:vector size="67" baseType="lpstr">
      <vt:lpstr>Arial</vt:lpstr>
      <vt:lpstr>Calibri</vt:lpstr>
      <vt:lpstr>Calibri Light</vt:lpstr>
      <vt:lpstr>Horizon</vt:lpstr>
      <vt:lpstr>Open Sans Bold</vt:lpstr>
      <vt:lpstr>Poppins</vt:lpstr>
      <vt:lpstr>Poppins Bold</vt:lpstr>
      <vt:lpstr>Poppins ExtraBold</vt:lpstr>
      <vt:lpstr>Poppins SemiBold</vt:lpstr>
      <vt:lpstr>Source Sans Pro</vt:lpstr>
      <vt:lpstr>Wingdings</vt:lpstr>
      <vt:lpstr>Tema do Office</vt:lpstr>
      <vt:lpstr>5_Office Theme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Filipe Carvalho</dc:creator>
  <cp:lastModifiedBy>João Palma</cp:lastModifiedBy>
  <cp:revision>33</cp:revision>
  <cp:lastPrinted>2022-08-18T02:41:21Z</cp:lastPrinted>
  <dcterms:created xsi:type="dcterms:W3CDTF">2022-07-22T17:57:06Z</dcterms:created>
  <dcterms:modified xsi:type="dcterms:W3CDTF">2025-08-21T10:33:13Z</dcterms:modified>
</cp:coreProperties>
</file>